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143DF-0DCD-4A69-8533-4A280DB1A5E0}" type="datetimeFigureOut">
              <a:rPr lang="en-US" smtClean="0"/>
              <a:t>3/31/2011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7804E-2EAD-45D2-9355-C442AFFF7E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7804E-2EAD-45D2-9355-C442AFFF7E5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986F858-6C08-4F6F-BADF-50A128775729}" type="datetimeFigureOut">
              <a:rPr lang="en-US" smtClean="0"/>
              <a:pPr/>
              <a:t>3/31/2011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08969B1-5837-4848-8034-923AD9FC61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32766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sz="8000" b="1" dirty="0" smtClean="0">
                <a:latin typeface="Miriam Fixed" pitchFamily="49" charset="-79"/>
                <a:cs typeface="Miriam Fixed" pitchFamily="49" charset="-79"/>
              </a:rPr>
            </a:br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sz="8000" b="1" dirty="0" smtClean="0">
                <a:latin typeface="Miriam Fixed" pitchFamily="49" charset="-79"/>
                <a:cs typeface="Miriam Fixed" pitchFamily="49" charset="-79"/>
              </a:rPr>
            </a:br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sz="8000" b="1" dirty="0" smtClean="0">
                <a:latin typeface="Miriam Fixed" pitchFamily="49" charset="-79"/>
                <a:cs typeface="Miriam Fixed" pitchFamily="49" charset="-79"/>
              </a:rPr>
            </a:br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>Khulanathi</a:t>
            </a:r>
            <a:r>
              <a:rPr lang="en-US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b="1" dirty="0" smtClean="0">
                <a:latin typeface="Miriam Fixed" pitchFamily="49" charset="-79"/>
                <a:cs typeface="Miriam Fixed" pitchFamily="49" charset="-79"/>
              </a:rPr>
            </a:br>
            <a:r>
              <a:rPr lang="en-US" b="1" dirty="0" smtClean="0">
                <a:latin typeface="Miriam Fixed" pitchFamily="49" charset="-79"/>
                <a:cs typeface="Miriam Fixed" pitchFamily="49" charset="-79"/>
              </a:rPr>
              <a:t>“grow with us”</a:t>
            </a:r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sz="8000" b="1" dirty="0" smtClean="0">
                <a:latin typeface="Miriam Fixed" pitchFamily="49" charset="-79"/>
                <a:cs typeface="Miriam Fixed" pitchFamily="49" charset="-79"/>
              </a:rPr>
            </a:br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sz="8000" b="1" dirty="0" smtClean="0">
                <a:latin typeface="Miriam Fixed" pitchFamily="49" charset="-79"/>
                <a:cs typeface="Miriam Fixed" pitchFamily="49" charset="-79"/>
              </a:rPr>
            </a:br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sz="8000" b="1" dirty="0" smtClean="0">
                <a:latin typeface="Miriam Fixed" pitchFamily="49" charset="-79"/>
                <a:cs typeface="Miriam Fixed" pitchFamily="49" charset="-79"/>
              </a:rPr>
            </a:br>
            <a:r>
              <a:rPr lang="en-US" sz="8000" b="1" dirty="0" smtClean="0">
                <a:latin typeface="Miriam Fixed" pitchFamily="49" charset="-79"/>
                <a:cs typeface="Miriam Fixed" pitchFamily="49" charset="-79"/>
              </a:rPr>
              <a:t/>
            </a:r>
            <a:br>
              <a:rPr lang="en-US" sz="8000" b="1" dirty="0" smtClean="0">
                <a:latin typeface="Miriam Fixed" pitchFamily="49" charset="-79"/>
                <a:cs typeface="Miriam Fixed" pitchFamily="49" charset="-79"/>
              </a:rPr>
            </a:br>
            <a:endParaRPr lang="en-US" sz="8000" b="1" dirty="0">
              <a:latin typeface="Miriam Fixed" pitchFamily="49" charset="-79"/>
              <a:cs typeface="Miriam Fixed" pitchFamily="49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962400"/>
            <a:ext cx="7924800" cy="2590800"/>
          </a:xfrm>
        </p:spPr>
        <p:txBody>
          <a:bodyPr>
            <a:noAutofit/>
          </a:bodyPr>
          <a:lstStyle/>
          <a:p>
            <a:endParaRPr lang="en-US" sz="5400" b="1" dirty="0" smtClean="0">
              <a:solidFill>
                <a:schemeClr val="tx1"/>
              </a:solidFill>
              <a:latin typeface="Miriam Fixed" pitchFamily="49" charset="-79"/>
              <a:cs typeface="Miriam Fixed" pitchFamily="49" charset="-79"/>
            </a:endParaRPr>
          </a:p>
          <a:p>
            <a:r>
              <a:rPr lang="en-US" sz="5400" b="1" dirty="0" smtClean="0">
                <a:solidFill>
                  <a:schemeClr val="tx1"/>
                </a:solidFill>
                <a:latin typeface="Miriam Fixed" pitchFamily="49" charset="-79"/>
                <a:cs typeface="Miriam Fixed" pitchFamily="49" charset="-79"/>
              </a:rPr>
              <a:t>                    	Children’s home</a:t>
            </a:r>
            <a:endParaRPr lang="en-US" sz="5400" b="1" dirty="0">
              <a:solidFill>
                <a:schemeClr val="tx1"/>
              </a:solidFill>
              <a:latin typeface="Miriam Fixed" pitchFamily="49" charset="-79"/>
              <a:cs typeface="Miriam Fixed" pitchFamily="49" charset="-79"/>
            </a:endParaRPr>
          </a:p>
        </p:txBody>
      </p:sp>
      <p:pic>
        <p:nvPicPr>
          <p:cNvPr id="11266" name="Picture 2" descr="http://www.ackthikadiocese.org/wp-content/uploads/2009/01/dsc031612-560x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438400"/>
            <a:ext cx="3962400" cy="29718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457200"/>
            <a:ext cx="739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Miriam Fixed" pitchFamily="49" charset="-79"/>
                <a:cs typeface="Miriam Fixed" pitchFamily="49" charset="-79"/>
              </a:rPr>
              <a:t>Khulanathi</a:t>
            </a:r>
            <a:r>
              <a:rPr lang="en-US" sz="4400" dirty="0">
                <a:latin typeface="Miriam Fixed" pitchFamily="49" charset="-79"/>
                <a:cs typeface="Miriam Fixed" pitchFamily="49" charset="-79"/>
              </a:rPr>
              <a:t> </a:t>
            </a:r>
            <a:endParaRPr lang="en-US" sz="4400" dirty="0" smtClean="0">
              <a:latin typeface="Miriam Fixed" pitchFamily="49" charset="-79"/>
              <a:cs typeface="Miriam Fixed" pitchFamily="49" charset="-79"/>
            </a:endParaRPr>
          </a:p>
          <a:p>
            <a:r>
              <a:rPr lang="en-US" sz="4400" dirty="0">
                <a:latin typeface="Miriam Fixed" pitchFamily="49" charset="-79"/>
                <a:cs typeface="Miriam Fixed" pitchFamily="49" charset="-79"/>
              </a:rPr>
              <a:t>	</a:t>
            </a:r>
            <a:r>
              <a:rPr lang="en-US" sz="4400" dirty="0" smtClean="0">
                <a:latin typeface="Miriam Fixed" pitchFamily="49" charset="-79"/>
                <a:cs typeface="Miriam Fixed" pitchFamily="49" charset="-79"/>
              </a:rPr>
              <a:t>“ Grow with us”</a:t>
            </a:r>
            <a:endParaRPr lang="en-US" sz="4400" dirty="0">
              <a:latin typeface="Miriam Fixed" pitchFamily="49" charset="-79"/>
              <a:cs typeface="Miriam Fixed" pitchFamily="49" charset="-79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Putting up the outer and inner walls</a:t>
            </a:r>
            <a:endParaRPr lang="en-US" dirty="0"/>
          </a:p>
        </p:txBody>
      </p:sp>
      <p:pic>
        <p:nvPicPr>
          <p:cNvPr id="4" name="Content Placeholder 3" descr="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6764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Team 2 putting the trusses up on </a:t>
            </a:r>
            <a:r>
              <a:rPr lang="en-US" dirty="0" smtClean="0"/>
              <a:t>hose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6" name="Content Placeholder 3" descr="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6764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Team 2 completing the roof on house 1</a:t>
            </a:r>
            <a:endParaRPr lang="en-US" dirty="0"/>
          </a:p>
        </p:txBody>
      </p:sp>
      <p:pic>
        <p:nvPicPr>
          <p:cNvPr id="8" name="Content Placeholder 7" descr="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5240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Team 3 fitting the windows</a:t>
            </a:r>
            <a:endParaRPr lang="en-US" dirty="0"/>
          </a:p>
        </p:txBody>
      </p:sp>
      <p:pic>
        <p:nvPicPr>
          <p:cNvPr id="4" name="Content Placeholder 3" descr="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4478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Plastering the homes</a:t>
            </a:r>
            <a:endParaRPr lang="en-US" dirty="0"/>
          </a:p>
        </p:txBody>
      </p:sp>
      <p:pic>
        <p:nvPicPr>
          <p:cNvPr id="4" name="Content Placeholder 3" descr="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6764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Fitting the electrics</a:t>
            </a:r>
            <a:endParaRPr lang="en-US" dirty="0"/>
          </a:p>
        </p:txBody>
      </p:sp>
      <p:pic>
        <p:nvPicPr>
          <p:cNvPr id="4" name="Content Placeholder 3" descr="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6764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Outer coat complete</a:t>
            </a:r>
            <a:endParaRPr lang="en-US" dirty="0"/>
          </a:p>
        </p:txBody>
      </p:sp>
      <p:pic>
        <p:nvPicPr>
          <p:cNvPr id="6" name="Content Placeholder 5" descr="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9050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House 1</a:t>
            </a:r>
            <a:endParaRPr lang="en-US" dirty="0"/>
          </a:p>
        </p:txBody>
      </p:sp>
      <p:pic>
        <p:nvPicPr>
          <p:cNvPr id="4" name="Content Placeholder 3" descr="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6764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House 2</a:t>
            </a:r>
            <a:endParaRPr lang="en-US" dirty="0"/>
          </a:p>
        </p:txBody>
      </p:sp>
      <p:pic>
        <p:nvPicPr>
          <p:cNvPr id="4" name="Content Placeholder 3" descr="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6764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Outside of house 1</a:t>
            </a:r>
            <a:endParaRPr lang="en-US" dirty="0"/>
          </a:p>
        </p:txBody>
      </p:sp>
      <p:pic>
        <p:nvPicPr>
          <p:cNvPr id="4" name="Content Placeholder 3" descr="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9050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Miriam Fixed" pitchFamily="49" charset="-79"/>
                <a:cs typeface="Miriam Fixed" pitchFamily="49" charset="-79"/>
              </a:rPr>
              <a:t>Our Vision:</a:t>
            </a:r>
            <a:endParaRPr lang="en-US" sz="7200" dirty="0">
              <a:latin typeface="Miriam Fixed" pitchFamily="49" charset="-79"/>
              <a:cs typeface="Miriam Fixed" pitchFamily="49" charset="-79"/>
            </a:endParaRPr>
          </a:p>
        </p:txBody>
      </p:sp>
      <p:pic>
        <p:nvPicPr>
          <p:cNvPr id="14338" name="Picture 2" descr="http://www.friendsofmatthewrusike.org/images/family%20gro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754" y="1828800"/>
            <a:ext cx="5633696" cy="432883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Fitting the kitchen cupboards</a:t>
            </a:r>
            <a:endParaRPr lang="en-US" dirty="0"/>
          </a:p>
        </p:txBody>
      </p:sp>
      <p:pic>
        <p:nvPicPr>
          <p:cNvPr id="4" name="Content Placeholder 3" descr="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8288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Locating land.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Amalinda</a:t>
            </a:r>
            <a:r>
              <a:rPr lang="en-US" dirty="0" smtClean="0"/>
              <a:t> Forest</a:t>
            </a:r>
            <a:endParaRPr lang="en-US" dirty="0"/>
          </a:p>
        </p:txBody>
      </p:sp>
      <p:pic>
        <p:nvPicPr>
          <p:cNvPr id="27650" name="Picture 2" descr="C:\Users\rickey\Pictures\2010-09-11\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52600"/>
            <a:ext cx="6477000" cy="48577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Clearing the site</a:t>
            </a:r>
            <a:endParaRPr lang="en-US" dirty="0"/>
          </a:p>
        </p:txBody>
      </p:sp>
      <p:pic>
        <p:nvPicPr>
          <p:cNvPr id="28674" name="Picture 2" descr="C:\Users\rickey\Pictures\2010-09-11\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6629400" cy="49720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Digging the foundations</a:t>
            </a:r>
            <a:endParaRPr lang="en-US" dirty="0"/>
          </a:p>
        </p:txBody>
      </p:sp>
      <p:pic>
        <p:nvPicPr>
          <p:cNvPr id="30722" name="Picture 2" descr="C:\Users\rickey\Pictures\2010-09-11\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371600"/>
            <a:ext cx="4191000" cy="3143250"/>
          </a:xfrm>
          <a:prstGeom prst="rect">
            <a:avLst/>
          </a:prstGeom>
          <a:noFill/>
        </p:spPr>
      </p:pic>
      <p:pic>
        <p:nvPicPr>
          <p:cNvPr id="30724" name="Picture 4" descr="C:\Users\rickey\Pictures\2010-09-11\1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371600"/>
            <a:ext cx="3860800" cy="2895600"/>
          </a:xfrm>
          <a:prstGeom prst="rect">
            <a:avLst/>
          </a:prstGeom>
          <a:noFill/>
        </p:spPr>
      </p:pic>
      <p:pic>
        <p:nvPicPr>
          <p:cNvPr id="30723" name="Picture 3" descr="C:\Users\rickey\Pictures\2010-09-11\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943350"/>
            <a:ext cx="3886200" cy="2914650"/>
          </a:xfrm>
          <a:prstGeom prst="rect">
            <a:avLst/>
          </a:prstGeom>
          <a:noFill/>
        </p:spPr>
      </p:pic>
      <p:pic>
        <p:nvPicPr>
          <p:cNvPr id="30725" name="Picture 5" descr="C:\Users\rickey\Pictures\2010-09-11\1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3943350"/>
            <a:ext cx="3886200" cy="29146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Pouring foundation</a:t>
            </a:r>
            <a:endParaRPr lang="en-US" dirty="0"/>
          </a:p>
        </p:txBody>
      </p:sp>
      <p:pic>
        <p:nvPicPr>
          <p:cNvPr id="31747" name="Picture 3" descr="C:\Users\rickey\Pictures\2010-09-11\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19250"/>
            <a:ext cx="6477000" cy="48577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Foundation walls</a:t>
            </a:r>
            <a:endParaRPr lang="en-US" dirty="0"/>
          </a:p>
        </p:txBody>
      </p:sp>
      <p:pic>
        <p:nvPicPr>
          <p:cNvPr id="32770" name="Picture 2" descr="C:\Users\rickey\Pictures\2010-09-11\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524000"/>
            <a:ext cx="6705600" cy="5029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498080" cy="1143000"/>
          </a:xfrm>
        </p:spPr>
        <p:txBody>
          <a:bodyPr/>
          <a:lstStyle/>
          <a:p>
            <a:pPr algn="ctr"/>
            <a:r>
              <a:rPr lang="en-US" dirty="0" smtClean="0"/>
              <a:t>Compacting</a:t>
            </a:r>
            <a:endParaRPr lang="en-US" dirty="0"/>
          </a:p>
        </p:txBody>
      </p:sp>
      <p:pic>
        <p:nvPicPr>
          <p:cNvPr id="33794" name="Picture 2" descr="C:\Users\rickey\Pictures\2010-09-11\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66850"/>
            <a:ext cx="6477000" cy="48577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6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Pouring the floor</a:t>
            </a:r>
            <a:endParaRPr lang="en-US" dirty="0"/>
          </a:p>
        </p:txBody>
      </p:sp>
      <p:pic>
        <p:nvPicPr>
          <p:cNvPr id="34818" name="Picture 2" descr="C:\Users\rickey\Pictures\2010-09-11\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6629400" cy="49720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8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.9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9|6.3|3.5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253</TotalTime>
  <Words>75</Words>
  <Application>Microsoft Office PowerPoint</Application>
  <PresentationFormat>On-screen Show (4:3)</PresentationFormat>
  <Paragraphs>25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Solstice</vt:lpstr>
      <vt:lpstr>   Khulanathi “grow with us”    </vt:lpstr>
      <vt:lpstr>Our Vision:</vt:lpstr>
      <vt:lpstr>Locating land.   Amalinda Forest</vt:lpstr>
      <vt:lpstr>Clearing the site</vt:lpstr>
      <vt:lpstr>Digging the foundations</vt:lpstr>
      <vt:lpstr>Pouring foundation</vt:lpstr>
      <vt:lpstr> Foundation walls</vt:lpstr>
      <vt:lpstr>Compacting</vt:lpstr>
      <vt:lpstr> Pouring the floor</vt:lpstr>
      <vt:lpstr>Putting up the outer and inner walls</vt:lpstr>
      <vt:lpstr>Team 2 putting the trusses up on hose 2</vt:lpstr>
      <vt:lpstr>Team 2 completing the roof on house 1</vt:lpstr>
      <vt:lpstr>Team 3 fitting the windows</vt:lpstr>
      <vt:lpstr>Plastering the homes</vt:lpstr>
      <vt:lpstr>Fitting the electrics</vt:lpstr>
      <vt:lpstr>Outer coat complete</vt:lpstr>
      <vt:lpstr>House 1</vt:lpstr>
      <vt:lpstr>House 2</vt:lpstr>
      <vt:lpstr>Outside of house 1</vt:lpstr>
      <vt:lpstr>Fitting the kitchen cupboards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Khulanathi “grow with us”</dc:title>
  <dc:creator>Hoppy</dc:creator>
  <cp:lastModifiedBy>Bo Arvidson</cp:lastModifiedBy>
  <cp:revision>26</cp:revision>
  <dcterms:created xsi:type="dcterms:W3CDTF">2010-09-11T15:55:56Z</dcterms:created>
  <dcterms:modified xsi:type="dcterms:W3CDTF">2011-04-01T02:14:43Z</dcterms:modified>
</cp:coreProperties>
</file>