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57" r:id="rId4"/>
    <p:sldId id="258" r:id="rId5"/>
    <p:sldId id="268" r:id="rId6"/>
    <p:sldId id="259" r:id="rId7"/>
    <p:sldId id="260" r:id="rId8"/>
    <p:sldId id="261" r:id="rId9"/>
    <p:sldId id="262" r:id="rId10"/>
    <p:sldId id="263" r:id="rId11"/>
    <p:sldId id="269" r:id="rId12"/>
    <p:sldId id="265" r:id="rId13"/>
    <p:sldId id="270" r:id="rId14"/>
    <p:sldId id="266" r:id="rId15"/>
    <p:sldId id="267" r:id="rId16"/>
    <p:sldId id="271" r:id="rId17"/>
    <p:sldId id="272" r:id="rId18"/>
    <p:sldId id="273" r:id="rId19"/>
    <p:sldId id="275" r:id="rId20"/>
    <p:sldId id="276" r:id="rId21"/>
    <p:sldId id="274" r:id="rId22"/>
    <p:sldId id="277" r:id="rId23"/>
    <p:sldId id="278" r:id="rId24"/>
    <p:sldId id="279" r:id="rId25"/>
    <p:sldId id="280" r:id="rId26"/>
    <p:sldId id="281" r:id="rId27"/>
    <p:sldId id="285" r:id="rId28"/>
    <p:sldId id="282" r:id="rId29"/>
    <p:sldId id="283" r:id="rId30"/>
    <p:sldId id="284" r:id="rId31"/>
    <p:sldId id="291" r:id="rId32"/>
    <p:sldId id="292" r:id="rId33"/>
    <p:sldId id="293" r:id="rId34"/>
    <p:sldId id="294" r:id="rId35"/>
    <p:sldId id="286"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44" autoAdjust="0"/>
    <p:restoredTop sz="94660"/>
  </p:normalViewPr>
  <p:slideViewPr>
    <p:cSldViewPr>
      <p:cViewPr varScale="1">
        <p:scale>
          <a:sx n="72" d="100"/>
          <a:sy n="72" d="100"/>
        </p:scale>
        <p:origin x="-147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EEC746-669E-4CEC-A8E7-197815BE941D}" type="datetimeFigureOut">
              <a:rPr lang="en-US" smtClean="0"/>
              <a:t>7/17/2013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7DE67-7907-41B4-82BE-55EFC834B360}" type="slidenum">
              <a:rPr lang="en-US" smtClean="0"/>
              <a:t>‹#›</a:t>
            </a:fld>
            <a:endParaRPr lang="en-US"/>
          </a:p>
        </p:txBody>
      </p:sp>
    </p:spTree>
    <p:extLst>
      <p:ext uri="{BB962C8B-B14F-4D97-AF65-F5344CB8AC3E}">
        <p14:creationId xmlns:p14="http://schemas.microsoft.com/office/powerpoint/2010/main" val="209093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EC746-669E-4CEC-A8E7-197815BE941D}" type="datetimeFigureOut">
              <a:rPr lang="en-US" smtClean="0"/>
              <a:t>7/17/2013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7DE67-7907-41B4-82BE-55EFC834B360}" type="slidenum">
              <a:rPr lang="en-US" smtClean="0"/>
              <a:t>‹#›</a:t>
            </a:fld>
            <a:endParaRPr lang="en-US"/>
          </a:p>
        </p:txBody>
      </p:sp>
    </p:spTree>
    <p:extLst>
      <p:ext uri="{BB962C8B-B14F-4D97-AF65-F5344CB8AC3E}">
        <p14:creationId xmlns:p14="http://schemas.microsoft.com/office/powerpoint/2010/main" val="2931523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EC746-669E-4CEC-A8E7-197815BE941D}" type="datetimeFigureOut">
              <a:rPr lang="en-US" smtClean="0"/>
              <a:t>7/17/2013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7DE67-7907-41B4-82BE-55EFC834B360}" type="slidenum">
              <a:rPr lang="en-US" smtClean="0"/>
              <a:t>‹#›</a:t>
            </a:fld>
            <a:endParaRPr lang="en-US"/>
          </a:p>
        </p:txBody>
      </p:sp>
    </p:spTree>
    <p:extLst>
      <p:ext uri="{BB962C8B-B14F-4D97-AF65-F5344CB8AC3E}">
        <p14:creationId xmlns:p14="http://schemas.microsoft.com/office/powerpoint/2010/main" val="2617916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EC746-669E-4CEC-A8E7-197815BE941D}" type="datetimeFigureOut">
              <a:rPr lang="en-US" smtClean="0"/>
              <a:t>7/17/2013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7DE67-7907-41B4-82BE-55EFC834B360}" type="slidenum">
              <a:rPr lang="en-US" smtClean="0"/>
              <a:t>‹#›</a:t>
            </a:fld>
            <a:endParaRPr lang="en-US"/>
          </a:p>
        </p:txBody>
      </p:sp>
    </p:spTree>
    <p:extLst>
      <p:ext uri="{BB962C8B-B14F-4D97-AF65-F5344CB8AC3E}">
        <p14:creationId xmlns:p14="http://schemas.microsoft.com/office/powerpoint/2010/main" val="2191496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EEC746-669E-4CEC-A8E7-197815BE941D}" type="datetimeFigureOut">
              <a:rPr lang="en-US" smtClean="0"/>
              <a:t>7/17/2013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7DE67-7907-41B4-82BE-55EFC834B360}" type="slidenum">
              <a:rPr lang="en-US" smtClean="0"/>
              <a:t>‹#›</a:t>
            </a:fld>
            <a:endParaRPr lang="en-US"/>
          </a:p>
        </p:txBody>
      </p:sp>
    </p:spTree>
    <p:extLst>
      <p:ext uri="{BB962C8B-B14F-4D97-AF65-F5344CB8AC3E}">
        <p14:creationId xmlns:p14="http://schemas.microsoft.com/office/powerpoint/2010/main" val="1004915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EEC746-669E-4CEC-A8E7-197815BE941D}" type="datetimeFigureOut">
              <a:rPr lang="en-US" smtClean="0"/>
              <a:t>7/17/2013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7DE67-7907-41B4-82BE-55EFC834B360}" type="slidenum">
              <a:rPr lang="en-US" smtClean="0"/>
              <a:t>‹#›</a:t>
            </a:fld>
            <a:endParaRPr lang="en-US"/>
          </a:p>
        </p:txBody>
      </p:sp>
    </p:spTree>
    <p:extLst>
      <p:ext uri="{BB962C8B-B14F-4D97-AF65-F5344CB8AC3E}">
        <p14:creationId xmlns:p14="http://schemas.microsoft.com/office/powerpoint/2010/main" val="138462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EEC746-669E-4CEC-A8E7-197815BE941D}" type="datetimeFigureOut">
              <a:rPr lang="en-US" smtClean="0"/>
              <a:t>7/17/2013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E7DE67-7907-41B4-82BE-55EFC834B360}" type="slidenum">
              <a:rPr lang="en-US" smtClean="0"/>
              <a:t>‹#›</a:t>
            </a:fld>
            <a:endParaRPr lang="en-US"/>
          </a:p>
        </p:txBody>
      </p:sp>
    </p:spTree>
    <p:extLst>
      <p:ext uri="{BB962C8B-B14F-4D97-AF65-F5344CB8AC3E}">
        <p14:creationId xmlns:p14="http://schemas.microsoft.com/office/powerpoint/2010/main" val="286230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EEC746-669E-4CEC-A8E7-197815BE941D}" type="datetimeFigureOut">
              <a:rPr lang="en-US" smtClean="0"/>
              <a:t>7/17/2013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E7DE67-7907-41B4-82BE-55EFC834B360}" type="slidenum">
              <a:rPr lang="en-US" smtClean="0"/>
              <a:t>‹#›</a:t>
            </a:fld>
            <a:endParaRPr lang="en-US"/>
          </a:p>
        </p:txBody>
      </p:sp>
    </p:spTree>
    <p:extLst>
      <p:ext uri="{BB962C8B-B14F-4D97-AF65-F5344CB8AC3E}">
        <p14:creationId xmlns:p14="http://schemas.microsoft.com/office/powerpoint/2010/main" val="606963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EC746-669E-4CEC-A8E7-197815BE941D}" type="datetimeFigureOut">
              <a:rPr lang="en-US" smtClean="0"/>
              <a:t>7/17/2013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E7DE67-7907-41B4-82BE-55EFC834B360}" type="slidenum">
              <a:rPr lang="en-US" smtClean="0"/>
              <a:t>‹#›</a:t>
            </a:fld>
            <a:endParaRPr lang="en-US"/>
          </a:p>
        </p:txBody>
      </p:sp>
    </p:spTree>
    <p:extLst>
      <p:ext uri="{BB962C8B-B14F-4D97-AF65-F5344CB8AC3E}">
        <p14:creationId xmlns:p14="http://schemas.microsoft.com/office/powerpoint/2010/main" val="33330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EEC746-669E-4CEC-A8E7-197815BE941D}" type="datetimeFigureOut">
              <a:rPr lang="en-US" smtClean="0"/>
              <a:t>7/17/2013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7DE67-7907-41B4-82BE-55EFC834B360}" type="slidenum">
              <a:rPr lang="en-US" smtClean="0"/>
              <a:t>‹#›</a:t>
            </a:fld>
            <a:endParaRPr lang="en-US"/>
          </a:p>
        </p:txBody>
      </p:sp>
    </p:spTree>
    <p:extLst>
      <p:ext uri="{BB962C8B-B14F-4D97-AF65-F5344CB8AC3E}">
        <p14:creationId xmlns:p14="http://schemas.microsoft.com/office/powerpoint/2010/main" val="293635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EEC746-669E-4CEC-A8E7-197815BE941D}" type="datetimeFigureOut">
              <a:rPr lang="en-US" smtClean="0"/>
              <a:t>7/17/2013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7DE67-7907-41B4-82BE-55EFC834B360}" type="slidenum">
              <a:rPr lang="en-US" smtClean="0"/>
              <a:t>‹#›</a:t>
            </a:fld>
            <a:endParaRPr lang="en-US"/>
          </a:p>
        </p:txBody>
      </p:sp>
    </p:spTree>
    <p:extLst>
      <p:ext uri="{BB962C8B-B14F-4D97-AF65-F5344CB8AC3E}">
        <p14:creationId xmlns:p14="http://schemas.microsoft.com/office/powerpoint/2010/main" val="1667903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EC746-669E-4CEC-A8E7-197815BE941D}" type="datetimeFigureOut">
              <a:rPr lang="en-US" smtClean="0"/>
              <a:t>7/17/2013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E7DE67-7907-41B4-82BE-55EFC834B360}" type="slidenum">
              <a:rPr lang="en-US" smtClean="0"/>
              <a:t>‹#›</a:t>
            </a:fld>
            <a:endParaRPr lang="en-US"/>
          </a:p>
        </p:txBody>
      </p:sp>
    </p:spTree>
    <p:extLst>
      <p:ext uri="{BB962C8B-B14F-4D97-AF65-F5344CB8AC3E}">
        <p14:creationId xmlns:p14="http://schemas.microsoft.com/office/powerpoint/2010/main" val="2984295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762000" y="2590800"/>
            <a:ext cx="7772400" cy="1470025"/>
          </a:xfrm>
        </p:spPr>
        <p:txBody>
          <a:bodyPr>
            <a:normAutofit/>
          </a:bodyPr>
          <a:lstStyle/>
          <a:p>
            <a:r>
              <a:rPr lang="en-US" sz="5400" dirty="0" smtClean="0">
                <a:solidFill>
                  <a:srgbClr val="C00000"/>
                </a:solidFill>
                <a:latin typeface="Algerian" pitchFamily="82" charset="0"/>
              </a:rPr>
              <a:t>South Africa 2013</a:t>
            </a:r>
            <a:endParaRPr lang="en-US" sz="5400" dirty="0">
              <a:solidFill>
                <a:srgbClr val="C00000"/>
              </a:solidFill>
              <a:latin typeface="Algerian" pitchFamily="82" charset="0"/>
            </a:endParaRPr>
          </a:p>
        </p:txBody>
      </p:sp>
    </p:spTree>
    <p:extLst>
      <p:ext uri="{BB962C8B-B14F-4D97-AF65-F5344CB8AC3E}">
        <p14:creationId xmlns:p14="http://schemas.microsoft.com/office/powerpoint/2010/main" val="4112120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VBS outside with the Daycare </a:t>
            </a:r>
            <a:r>
              <a:rPr lang="en-US" dirty="0"/>
              <a:t>c</a:t>
            </a:r>
            <a:r>
              <a:rPr lang="en-US" dirty="0" smtClean="0"/>
              <a:t>hildren</a:t>
            </a:r>
            <a:endParaRPr lang="en-US" dirty="0"/>
          </a:p>
        </p:txBody>
      </p:sp>
      <p:pic>
        <p:nvPicPr>
          <p:cNvPr id="5122" name="Picture 2" descr="C:\Users\khurry\Desktop\2013 South Africa, Kenya, Tanzania\Africa 2013 4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391478"/>
            <a:ext cx="6025397"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007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had VBS with the Community children as well</a:t>
            </a:r>
            <a:endParaRPr lang="en-US" dirty="0"/>
          </a:p>
        </p:txBody>
      </p:sp>
      <p:pic>
        <p:nvPicPr>
          <p:cNvPr id="3075" name="Picture 3" descr="C:\Users\khurry\Desktop\2013 South Africa, Kenya, Tanzania\8845272913_fa03793224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600200"/>
            <a:ext cx="6324600" cy="421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404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Every day we had more children come for VBS</a:t>
            </a:r>
            <a:endParaRPr lang="en-US" dirty="0"/>
          </a:p>
        </p:txBody>
      </p:sp>
      <p:pic>
        <p:nvPicPr>
          <p:cNvPr id="7170" name="Picture 2" descr="C:\Users\khurry\Desktop\2013 South Africa, Kenya, Tanzania\Africa 2013 4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676400"/>
            <a:ext cx="5638800" cy="4843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79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392362"/>
          </a:xfrm>
        </p:spPr>
        <p:txBody>
          <a:bodyPr>
            <a:normAutofit fontScale="90000"/>
          </a:bodyPr>
          <a:lstStyle/>
          <a:p>
            <a:r>
              <a:rPr lang="en-US" sz="3600" dirty="0" smtClean="0"/>
              <a:t>The final day of VBS it rained so we moved inside the newly renovated building and the plan of salvation was presented.  Many hands were raised accepting Him into their hearts and lives</a:t>
            </a:r>
            <a:endParaRPr lang="en-US" sz="3600" dirty="0"/>
          </a:p>
        </p:txBody>
      </p:sp>
      <p:pic>
        <p:nvPicPr>
          <p:cNvPr id="4098" name="Picture 2" descr="C:\Users\khurry\Desktop\2013 South Africa, Kenya, Tanzania\8934718917_c8c98b32e3_o.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 contrast="6000"/>
                    </a14:imgEffect>
                  </a14:imgLayer>
                </a14:imgProps>
              </a:ext>
              <a:ext uri="{28A0092B-C50C-407E-A947-70E740481C1C}">
                <a14:useLocalDpi xmlns:a14="http://schemas.microsoft.com/office/drawing/2010/main" val="0"/>
              </a:ext>
            </a:extLst>
          </a:blip>
          <a:srcRect/>
          <a:stretch>
            <a:fillRect/>
          </a:stretch>
        </p:blipFill>
        <p:spPr bwMode="auto">
          <a:xfrm>
            <a:off x="1752600" y="2667000"/>
            <a:ext cx="5867400" cy="391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305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fontScale="90000"/>
          </a:bodyPr>
          <a:lstStyle/>
          <a:p>
            <a:r>
              <a:rPr lang="en-US" dirty="0" smtClean="0"/>
              <a:t>The Community came together in the new building and wanted to share their culture with us</a:t>
            </a:r>
            <a:endParaRPr lang="en-US" dirty="0"/>
          </a:p>
        </p:txBody>
      </p:sp>
      <p:pic>
        <p:nvPicPr>
          <p:cNvPr id="8194" name="Picture 2" descr="C:\Users\khurry\Desktop\2013 South Africa, Kenya, Tanzania\Africa 2013 5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512" y="2743200"/>
            <a:ext cx="3617631" cy="3733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khurry\Desktop\2013 South Africa, Kenya, Tanzania\Africa 2013 53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746513"/>
            <a:ext cx="3683736"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522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They shared some of their favorite activities with us</a:t>
            </a:r>
            <a:endParaRPr lang="en-US" dirty="0"/>
          </a:p>
        </p:txBody>
      </p:sp>
      <p:pic>
        <p:nvPicPr>
          <p:cNvPr id="6146" name="Picture 2" descr="C:\Users\khurry\Desktop\2013 South Africa, Kenya, Tanzania\8934700915_3835d13180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0"/>
            <a:ext cx="3939117" cy="262572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khurry\Desktop\2013 South Africa, Kenya, Tanzania\8935320408_16ef5be251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3505200"/>
            <a:ext cx="4290483" cy="2860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41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 was hard leaving our new friends at </a:t>
            </a:r>
            <a:r>
              <a:rPr lang="en-US" dirty="0" err="1" smtClean="0"/>
              <a:t>Biko</a:t>
            </a:r>
            <a:r>
              <a:rPr lang="en-US" dirty="0" smtClean="0"/>
              <a:t> Village</a:t>
            </a:r>
            <a:endParaRPr lang="en-US" dirty="0"/>
          </a:p>
        </p:txBody>
      </p:sp>
      <p:pic>
        <p:nvPicPr>
          <p:cNvPr id="7170" name="Picture 2" descr="C:\Users\khurry\Desktop\2013 South Africa, Kenya, Tanzania\8953357909_ece813b815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0"/>
            <a:ext cx="3733800" cy="2489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khurry\Desktop\2013 South Africa, Kenya, Tanzania\8953439617_0a0e5d209f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2971800"/>
            <a:ext cx="46863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819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hurry\Desktop\2013 South Africa, Kenya, Tanzania\Africa 2013 57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2712642"/>
            <a:ext cx="3886200" cy="33380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khurry\Desktop\2013 South Africa, Kenya, Tanzania\Africa 2013 57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contrast="5000"/>
                    </a14:imgEffect>
                  </a14:imgLayer>
                </a14:imgProps>
              </a:ext>
              <a:ext uri="{28A0092B-C50C-407E-A947-70E740481C1C}">
                <a14:useLocalDpi xmlns:a14="http://schemas.microsoft.com/office/drawing/2010/main" val="0"/>
              </a:ext>
            </a:extLst>
          </a:blip>
          <a:srcRect/>
          <a:stretch>
            <a:fillRect/>
          </a:stretch>
        </p:blipFill>
        <p:spPr bwMode="auto">
          <a:xfrm>
            <a:off x="4237383" y="2390347"/>
            <a:ext cx="4821952" cy="36603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85800" y="685800"/>
            <a:ext cx="7620000" cy="646331"/>
          </a:xfrm>
          <a:prstGeom prst="rect">
            <a:avLst/>
          </a:prstGeom>
          <a:noFill/>
        </p:spPr>
        <p:txBody>
          <a:bodyPr wrap="square" rtlCol="0">
            <a:spAutoFit/>
          </a:bodyPr>
          <a:lstStyle/>
          <a:p>
            <a:pPr algn="ctr"/>
            <a:r>
              <a:rPr lang="en-US" dirty="0" smtClean="0"/>
              <a:t> </a:t>
            </a:r>
            <a:r>
              <a:rPr lang="en-US" sz="3600" dirty="0"/>
              <a:t>T</a:t>
            </a:r>
            <a:r>
              <a:rPr lang="en-US" sz="3600" dirty="0" smtClean="0"/>
              <a:t>he children came to tell us goodbye</a:t>
            </a:r>
            <a:endParaRPr lang="en-US" sz="3600" dirty="0"/>
          </a:p>
        </p:txBody>
      </p:sp>
    </p:spTree>
    <p:extLst>
      <p:ext uri="{BB962C8B-B14F-4D97-AF65-F5344CB8AC3E}">
        <p14:creationId xmlns:p14="http://schemas.microsoft.com/office/powerpoint/2010/main" val="2857792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t>We finished the work given to us, but it is far from being done at </a:t>
            </a:r>
            <a:r>
              <a:rPr lang="en-US" dirty="0" err="1" smtClean="0"/>
              <a:t>Biko</a:t>
            </a:r>
            <a:r>
              <a:rPr lang="en-US" dirty="0" smtClean="0"/>
              <a:t> Village</a:t>
            </a:r>
            <a:endParaRPr lang="en-US" dirty="0"/>
          </a:p>
        </p:txBody>
      </p:sp>
      <p:pic>
        <p:nvPicPr>
          <p:cNvPr id="9218" name="Picture 2" descr="C:\Users\khurry\Desktop\2013 South Africa, Kenya, Tanzania\8866109870_68d04a39da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574800"/>
            <a:ext cx="7010400" cy="467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982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hurry\Desktop\2013 South Africa, Kenya, Tanzania\8854874208_3ff6c65e84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9226" y="4648200"/>
            <a:ext cx="2985052" cy="199003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khurry\Desktop\2013 South Africa, Kenya, Tanzania\8953333939_4ae7d7e492_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609600"/>
            <a:ext cx="6260342" cy="41735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5257800"/>
            <a:ext cx="4953000" cy="584775"/>
          </a:xfrm>
          <a:prstGeom prst="rect">
            <a:avLst/>
          </a:prstGeom>
          <a:noFill/>
        </p:spPr>
        <p:txBody>
          <a:bodyPr wrap="square" rtlCol="0">
            <a:spAutoFit/>
          </a:bodyPr>
          <a:lstStyle/>
          <a:p>
            <a:r>
              <a:rPr lang="en-US" sz="3200" dirty="0" smtClean="0"/>
              <a:t>Team 2013 – thanks Lowes!</a:t>
            </a:r>
            <a:endParaRPr lang="en-US" sz="3200" dirty="0"/>
          </a:p>
        </p:txBody>
      </p:sp>
    </p:spTree>
    <p:extLst>
      <p:ext uri="{BB962C8B-B14F-4D97-AF65-F5344CB8AC3E}">
        <p14:creationId xmlns:p14="http://schemas.microsoft.com/office/powerpoint/2010/main" val="2331709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 chose the team</a:t>
            </a:r>
            <a:endParaRPr lang="en-US" dirty="0"/>
          </a:p>
        </p:txBody>
      </p:sp>
      <p:pic>
        <p:nvPicPr>
          <p:cNvPr id="4" name="Picture 2" descr="C:\Users\khurry\Desktop\Kathy\SA Team 2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371600"/>
            <a:ext cx="3810000" cy="5101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184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fontScale="90000"/>
          </a:bodyPr>
          <a:lstStyle/>
          <a:p>
            <a:r>
              <a:rPr lang="en-US" dirty="0" smtClean="0"/>
              <a:t>We also were able to spend time with the children of Amalinda Forest – our first circle we had completed</a:t>
            </a:r>
            <a:endParaRPr lang="en-US" dirty="0"/>
          </a:p>
        </p:txBody>
      </p:sp>
      <p:pic>
        <p:nvPicPr>
          <p:cNvPr id="12290" name="Picture 2" descr="C:\Users\khurry\Desktop\2013 South Africa, Kenya, Tanzania\Africa 2013 2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514599"/>
            <a:ext cx="3074716" cy="2617083"/>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khurry\Desktop\2013 South Africa, Kenya, Tanzania\Africa 2013 2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209800"/>
            <a:ext cx="5337758"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36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706562"/>
          </a:xfrm>
        </p:spPr>
        <p:txBody>
          <a:bodyPr>
            <a:noAutofit/>
          </a:bodyPr>
          <a:lstStyle/>
          <a:p>
            <a:r>
              <a:rPr lang="en-US" sz="3600" dirty="0" smtClean="0"/>
              <a:t>We witnessed the dedication of the home we helped to build last year in Scenery Park  </a:t>
            </a:r>
            <a:endParaRPr lang="en-US" sz="3600" dirty="0"/>
          </a:p>
        </p:txBody>
      </p:sp>
      <p:pic>
        <p:nvPicPr>
          <p:cNvPr id="11266" name="Picture 2" descr="C:\Users\khurry\Desktop\2013 South Africa, Kenya, Tanzania\8815266419_408f43174b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2159000"/>
            <a:ext cx="6477000" cy="43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965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Autofit/>
          </a:bodyPr>
          <a:lstStyle/>
          <a:p>
            <a:r>
              <a:rPr lang="en-US" sz="3200" dirty="0" smtClean="0"/>
              <a:t>We visited Khayelitsha – a temporary church has been established and another circle started – a permanent church is needed, along with a childcare center</a:t>
            </a:r>
            <a:endParaRPr lang="en-US" sz="3200" dirty="0"/>
          </a:p>
        </p:txBody>
      </p:sp>
      <p:pic>
        <p:nvPicPr>
          <p:cNvPr id="13314" name="Picture 2" descr="C:\Users\khurry\Desktop\2013 South Africa, Kenya, Tanzania\Africa 2013 5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2362200"/>
            <a:ext cx="4352304" cy="3771900"/>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C:\Users\khurry\Desktop\2013 South Africa, Kenya, Tanzania\Africa 2013 5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371850"/>
            <a:ext cx="3581753" cy="3099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642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We witnessed the beauty of God’s creation</a:t>
            </a:r>
            <a:endParaRPr lang="en-US" dirty="0"/>
          </a:p>
        </p:txBody>
      </p:sp>
      <p:pic>
        <p:nvPicPr>
          <p:cNvPr id="14338" name="Picture 2" descr="C:\Users\khurry\Desktop\2013 South Africa, Kenya, Tanzania\Africa 2013 3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5055" y="1524000"/>
            <a:ext cx="5938187"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9301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saw His creatures great</a:t>
            </a:r>
            <a:endParaRPr lang="en-US" dirty="0"/>
          </a:p>
        </p:txBody>
      </p:sp>
      <p:pic>
        <p:nvPicPr>
          <p:cNvPr id="15362" name="Picture 2" descr="C:\Users\khurry\Desktop\2013 South Africa, Kenya, Tanzania\Africa 2013 0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4731826"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khurry\Desktop\2013 South Africa, Kenya, Tanzania\Africa 2013 1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1295399"/>
            <a:ext cx="2895600" cy="255332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C:\Users\khurry\Desktop\2013 South Africa, Kenya, Tanzania\Africa 2013 1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799" y="3740784"/>
            <a:ext cx="3599475"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05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saw His creatures small</a:t>
            </a:r>
            <a:endParaRPr lang="en-US" dirty="0"/>
          </a:p>
        </p:txBody>
      </p:sp>
      <p:pic>
        <p:nvPicPr>
          <p:cNvPr id="16386" name="Picture 2" descr="C:\Users\khurry\Desktop\2013 South Africa, Kenya, Tanzania\Africa 2013 09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447800"/>
            <a:ext cx="4950345" cy="4458417"/>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khurry\Desktop\2013 South Africa, Kenya, Tanzania\Africa 2013 1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2600" y="1437861"/>
            <a:ext cx="2965284" cy="268287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C:\Users\khurry\Desktop\2013 South Africa, Kenya, Tanzania\Africa 2013 06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591" y="4343400"/>
            <a:ext cx="2326936"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44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rmAutofit fontScale="90000"/>
          </a:bodyPr>
          <a:lstStyle/>
          <a:p>
            <a:r>
              <a:rPr lang="en-US" dirty="0" smtClean="0"/>
              <a:t>The children arrived at Scenery Park soon after the team left</a:t>
            </a:r>
            <a:endParaRPr lang="en-US" dirty="0"/>
          </a:p>
        </p:txBody>
      </p:sp>
      <p:pic>
        <p:nvPicPr>
          <p:cNvPr id="17410" name="Picture 2" descr="C:\Users\khurry\Desktop\Orphan Ministry\Hoppy with Nyobongo, Nyocuma, Lviwe, Sik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828800"/>
            <a:ext cx="5105400" cy="3829050"/>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C:\Users\khurry\Desktop\Orphan Ministry\Siyane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1855304"/>
            <a:ext cx="228215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C:\Users\khurry\Desktop\Orphan Ministry\Bane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343399"/>
            <a:ext cx="2103040" cy="2054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408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745162"/>
          </a:xfrm>
        </p:spPr>
        <p:txBody>
          <a:bodyPr/>
          <a:lstStyle/>
          <a:p>
            <a:r>
              <a:rPr lang="en-US" b="1" dirty="0" smtClean="0"/>
              <a:t>Scenery Park Children:</a:t>
            </a:r>
            <a:br>
              <a:rPr lang="en-US" b="1" dirty="0" smtClean="0"/>
            </a:br>
            <a:r>
              <a:rPr lang="en-US" b="1" dirty="0" smtClean="0"/>
              <a:t/>
            </a:r>
            <a:br>
              <a:rPr lang="en-US" b="1" dirty="0" smtClean="0"/>
            </a:br>
            <a:r>
              <a:rPr lang="en-US" dirty="0" err="1" smtClean="0"/>
              <a:t>Siyanele</a:t>
            </a:r>
            <a:r>
              <a:rPr lang="en-US" dirty="0" smtClean="0"/>
              <a:t> (10 weeks), </a:t>
            </a:r>
            <a:r>
              <a:rPr lang="en-US" dirty="0" err="1" smtClean="0"/>
              <a:t>Banele</a:t>
            </a:r>
            <a:r>
              <a:rPr lang="en-US" dirty="0" smtClean="0"/>
              <a:t> (19 months), </a:t>
            </a:r>
            <a:r>
              <a:rPr lang="en-US" dirty="0" err="1" smtClean="0"/>
              <a:t>Lviwe</a:t>
            </a:r>
            <a:r>
              <a:rPr lang="en-US" dirty="0"/>
              <a:t> </a:t>
            </a:r>
            <a:r>
              <a:rPr lang="en-US" dirty="0" smtClean="0"/>
              <a:t>(4), </a:t>
            </a:r>
            <a:r>
              <a:rPr lang="en-US" dirty="0" err="1" smtClean="0"/>
              <a:t>Nyocuma</a:t>
            </a:r>
            <a:r>
              <a:rPr lang="en-US" dirty="0" smtClean="0"/>
              <a:t> (5), and </a:t>
            </a:r>
            <a:r>
              <a:rPr lang="en-US" dirty="0" err="1" smtClean="0"/>
              <a:t>Nyobongo</a:t>
            </a:r>
            <a:r>
              <a:rPr lang="en-US" dirty="0" smtClean="0"/>
              <a:t> (7) – all siblings, and</a:t>
            </a:r>
            <a:br>
              <a:rPr lang="en-US" dirty="0" smtClean="0"/>
            </a:br>
            <a:r>
              <a:rPr lang="en-US" dirty="0" err="1" smtClean="0"/>
              <a:t>Sikho</a:t>
            </a:r>
            <a:r>
              <a:rPr lang="en-US" dirty="0" smtClean="0"/>
              <a:t> (15)</a:t>
            </a:r>
            <a:endParaRPr lang="en-US" dirty="0"/>
          </a:p>
        </p:txBody>
      </p:sp>
    </p:spTree>
    <p:extLst>
      <p:ext uri="{BB962C8B-B14F-4D97-AF65-F5344CB8AC3E}">
        <p14:creationId xmlns:p14="http://schemas.microsoft.com/office/powerpoint/2010/main" val="1963397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544762"/>
          </a:xfrm>
        </p:spPr>
        <p:txBody>
          <a:bodyPr>
            <a:normAutofit fontScale="90000"/>
          </a:bodyPr>
          <a:lstStyle/>
          <a:p>
            <a:r>
              <a:rPr lang="en-US" sz="3600" dirty="0" smtClean="0"/>
              <a:t/>
            </a:r>
            <a:br>
              <a:rPr lang="en-US" sz="3600" dirty="0" smtClean="0"/>
            </a:br>
            <a:r>
              <a:rPr lang="en-US" sz="3600" dirty="0" smtClean="0"/>
              <a:t>Another home is needed at Scenery Park</a:t>
            </a:r>
            <a:r>
              <a:rPr lang="en-US" sz="3600" dirty="0"/>
              <a:t/>
            </a:r>
            <a:br>
              <a:rPr lang="en-US" sz="3600" dirty="0"/>
            </a:br>
            <a:r>
              <a:rPr lang="en-US" sz="3600" dirty="0" smtClean="0"/>
              <a:t>Pray for land to become available adjacent to the home along with an area for a playground for the children not only of the home, but of the community.</a:t>
            </a:r>
            <a:r>
              <a:rPr lang="en-US" dirty="0" smtClean="0"/>
              <a:t/>
            </a:r>
            <a:br>
              <a:rPr lang="en-US" dirty="0" smtClean="0"/>
            </a:br>
            <a:endParaRPr lang="en-US" dirty="0"/>
          </a:p>
        </p:txBody>
      </p:sp>
      <p:pic>
        <p:nvPicPr>
          <p:cNvPr id="18434" name="Picture 2" descr="C:\Users\khurry\Pictures\SA Missions\South Africa Mission 2012\IMG_65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2971800"/>
            <a:ext cx="48768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885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hurry\Desktop\Orphan Ministry\Amalinda 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52600"/>
            <a:ext cx="65024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normAutofit fontScale="90000"/>
          </a:bodyPr>
          <a:lstStyle/>
          <a:p>
            <a:r>
              <a:rPr lang="en-US" dirty="0"/>
              <a:t>T</a:t>
            </a:r>
            <a:r>
              <a:rPr lang="en-US" dirty="0" smtClean="0"/>
              <a:t>he </a:t>
            </a:r>
            <a:r>
              <a:rPr lang="en-US" dirty="0" smtClean="0"/>
              <a:t>children in the homes we helped to build at Amalinda Forest</a:t>
            </a:r>
            <a:endParaRPr lang="en-US" dirty="0"/>
          </a:p>
        </p:txBody>
      </p:sp>
    </p:spTree>
    <p:extLst>
      <p:ext uri="{BB962C8B-B14F-4D97-AF65-F5344CB8AC3E}">
        <p14:creationId xmlns:p14="http://schemas.microsoft.com/office/powerpoint/2010/main" val="4040540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61893"/>
          </a:xfrm>
        </p:spPr>
        <p:txBody>
          <a:bodyPr>
            <a:normAutofit fontScale="90000"/>
          </a:bodyPr>
          <a:lstStyle/>
          <a:p>
            <a:r>
              <a:rPr lang="en-US" dirty="0" smtClean="0"/>
              <a:t>God chose the mission – a new circle to be started in a previously closed Xhosa township – </a:t>
            </a:r>
            <a:r>
              <a:rPr lang="en-US" dirty="0" err="1" smtClean="0"/>
              <a:t>Biko</a:t>
            </a:r>
            <a:r>
              <a:rPr lang="en-US" dirty="0" smtClean="0"/>
              <a:t> Village</a:t>
            </a:r>
            <a:endParaRPr lang="en-US" dirty="0"/>
          </a:p>
        </p:txBody>
      </p:sp>
      <p:pic>
        <p:nvPicPr>
          <p:cNvPr id="5122" name="Picture 2" descr="C:\Users\khurry\Desktop\2013 South Africa, Kenya, Tanzania\8954623918_12ffc889b2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2133600"/>
            <a:ext cx="6717195" cy="4478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0101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lstStyle/>
          <a:p>
            <a:r>
              <a:rPr lang="en-US" b="1" dirty="0" smtClean="0"/>
              <a:t>Amalinda Forest Children:</a:t>
            </a:r>
            <a:br>
              <a:rPr lang="en-US" b="1" dirty="0" smtClean="0"/>
            </a:br>
            <a:r>
              <a:rPr lang="en-US" b="1" dirty="0" smtClean="0"/>
              <a:t/>
            </a:r>
            <a:br>
              <a:rPr lang="en-US" b="1" dirty="0" smtClean="0"/>
            </a:br>
            <a:r>
              <a:rPr lang="en-US" dirty="0" err="1" smtClean="0"/>
              <a:t>Ronien</a:t>
            </a:r>
            <a:r>
              <a:rPr lang="en-US" dirty="0" smtClean="0"/>
              <a:t>, </a:t>
            </a:r>
            <a:r>
              <a:rPr lang="en-US" dirty="0" err="1" smtClean="0"/>
              <a:t>Imanthi</a:t>
            </a:r>
            <a:r>
              <a:rPr lang="en-US" dirty="0" smtClean="0"/>
              <a:t>, </a:t>
            </a:r>
            <a:r>
              <a:rPr lang="en-US" dirty="0" err="1" smtClean="0"/>
              <a:t>Rowen</a:t>
            </a:r>
            <a:r>
              <a:rPr lang="en-US" dirty="0" smtClean="0"/>
              <a:t>, Liza-</a:t>
            </a:r>
            <a:r>
              <a:rPr lang="en-US" dirty="0" err="1" smtClean="0"/>
              <a:t>lisa</a:t>
            </a:r>
            <a:r>
              <a:rPr lang="en-US" dirty="0" smtClean="0"/>
              <a:t>, </a:t>
            </a:r>
            <a:r>
              <a:rPr lang="en-US" dirty="0" err="1" smtClean="0"/>
              <a:t>Hlumelo</a:t>
            </a:r>
            <a:r>
              <a:rPr lang="en-US" dirty="0" smtClean="0"/>
              <a:t>, </a:t>
            </a:r>
            <a:r>
              <a:rPr lang="en-US" dirty="0" err="1" smtClean="0"/>
              <a:t>Lutho</a:t>
            </a:r>
            <a:r>
              <a:rPr lang="en-US" dirty="0" smtClean="0"/>
              <a:t>, </a:t>
            </a:r>
            <a:r>
              <a:rPr lang="en-US" dirty="0" err="1" smtClean="0"/>
              <a:t>Endinako</a:t>
            </a:r>
            <a:r>
              <a:rPr lang="en-US" dirty="0" smtClean="0"/>
              <a:t>, </a:t>
            </a:r>
            <a:r>
              <a:rPr lang="en-US" dirty="0" err="1" smtClean="0"/>
              <a:t>Masibule</a:t>
            </a:r>
            <a:r>
              <a:rPr lang="en-US" dirty="0" smtClean="0"/>
              <a:t>, </a:t>
            </a:r>
            <a:r>
              <a:rPr lang="en-US" dirty="0" err="1" smtClean="0"/>
              <a:t>Ayaka</a:t>
            </a:r>
            <a:r>
              <a:rPr lang="en-US" dirty="0" smtClean="0"/>
              <a:t>, </a:t>
            </a:r>
            <a:r>
              <a:rPr lang="en-US" dirty="0" err="1" smtClean="0"/>
              <a:t>Ajedene</a:t>
            </a:r>
            <a:r>
              <a:rPr lang="en-US" dirty="0" smtClean="0"/>
              <a:t>, </a:t>
            </a:r>
            <a:r>
              <a:rPr lang="en-US" dirty="0" err="1" smtClean="0"/>
              <a:t>Simamkele</a:t>
            </a:r>
            <a:r>
              <a:rPr lang="en-US" dirty="0" smtClean="0"/>
              <a:t>, </a:t>
            </a:r>
            <a:r>
              <a:rPr lang="en-US" dirty="0" err="1" smtClean="0"/>
              <a:t>Songezo</a:t>
            </a:r>
            <a:r>
              <a:rPr lang="en-US" dirty="0" smtClean="0"/>
              <a:t>, and </a:t>
            </a:r>
            <a:r>
              <a:rPr lang="en-US" dirty="0" err="1" smtClean="0"/>
              <a:t>Mvano</a:t>
            </a:r>
            <a:endParaRPr lang="en-US" dirty="0"/>
          </a:p>
        </p:txBody>
      </p:sp>
    </p:spTree>
    <p:extLst>
      <p:ext uri="{BB962C8B-B14F-4D97-AF65-F5344CB8AC3E}">
        <p14:creationId xmlns:p14="http://schemas.microsoft.com/office/powerpoint/2010/main" val="2635891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TOP:  </a:t>
            </a:r>
            <a:r>
              <a:rPr lang="en-US" sz="2400" dirty="0" err="1" smtClean="0"/>
              <a:t>Simamkele</a:t>
            </a:r>
            <a:r>
              <a:rPr lang="en-US" sz="2400" dirty="0" smtClean="0"/>
              <a:t> (9), </a:t>
            </a:r>
            <a:r>
              <a:rPr lang="en-US" sz="2400" dirty="0" err="1" smtClean="0"/>
              <a:t>Ayaka</a:t>
            </a:r>
            <a:r>
              <a:rPr lang="en-US" sz="2400" dirty="0" smtClean="0"/>
              <a:t> (6), </a:t>
            </a:r>
            <a:r>
              <a:rPr lang="en-US" sz="2400" dirty="0" err="1" smtClean="0"/>
              <a:t>Lutho</a:t>
            </a:r>
            <a:r>
              <a:rPr lang="en-US" sz="2400" dirty="0" smtClean="0"/>
              <a:t> (4), </a:t>
            </a:r>
            <a:r>
              <a:rPr lang="en-US" sz="2400" dirty="0" err="1" smtClean="0"/>
              <a:t>Endinako</a:t>
            </a:r>
            <a:r>
              <a:rPr lang="en-US" sz="2400" dirty="0" smtClean="0"/>
              <a:t> (4)</a:t>
            </a:r>
            <a:br>
              <a:rPr lang="en-US" sz="2400" dirty="0" smtClean="0"/>
            </a:br>
            <a:r>
              <a:rPr lang="en-US" sz="2400" dirty="0" smtClean="0"/>
              <a:t>Front:  </a:t>
            </a:r>
            <a:r>
              <a:rPr lang="en-US" sz="2400" dirty="0" err="1" smtClean="0"/>
              <a:t>Rowen</a:t>
            </a:r>
            <a:r>
              <a:rPr lang="en-US" sz="2400" dirty="0" smtClean="0"/>
              <a:t> (3), Liza-Lisa (3), </a:t>
            </a:r>
            <a:r>
              <a:rPr lang="en-US" sz="2400" dirty="0" err="1" smtClean="0"/>
              <a:t>Ronien</a:t>
            </a:r>
            <a:r>
              <a:rPr lang="en-US" sz="2400" dirty="0" smtClean="0"/>
              <a:t> (2), </a:t>
            </a:r>
            <a:r>
              <a:rPr lang="en-US" sz="2400" dirty="0" err="1" smtClean="0"/>
              <a:t>Imanthi</a:t>
            </a:r>
            <a:r>
              <a:rPr lang="en-US" sz="2400" dirty="0" smtClean="0"/>
              <a:t> (2), </a:t>
            </a:r>
            <a:r>
              <a:rPr lang="en-US" sz="2400" dirty="0" err="1" smtClean="0"/>
              <a:t>Hlumelo</a:t>
            </a:r>
            <a:r>
              <a:rPr lang="en-US" sz="2400" dirty="0" smtClean="0"/>
              <a:t> (4) </a:t>
            </a:r>
            <a:endParaRPr lang="en-US" sz="2400" dirty="0"/>
          </a:p>
        </p:txBody>
      </p:sp>
      <p:pic>
        <p:nvPicPr>
          <p:cNvPr id="2050" name="Picture 2" descr="C:\Users\khurry\Desktop\2013 South Africa, Kenya, Tanzania\Africa 2013 2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676400"/>
            <a:ext cx="6858000" cy="4601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435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Songeza</a:t>
            </a:r>
            <a:r>
              <a:rPr lang="en-US" dirty="0" smtClean="0"/>
              <a:t> (11) and </a:t>
            </a:r>
            <a:r>
              <a:rPr lang="en-US" dirty="0" err="1" smtClean="0"/>
              <a:t>Mvano</a:t>
            </a:r>
            <a:r>
              <a:rPr lang="en-US" dirty="0" smtClean="0"/>
              <a:t> (12)</a:t>
            </a:r>
            <a:endParaRPr lang="en-US" dirty="0"/>
          </a:p>
        </p:txBody>
      </p:sp>
      <p:pic>
        <p:nvPicPr>
          <p:cNvPr id="3074" name="Picture 2" descr="C:\Users\khurry\Desktop\2013 South Africa, Kenya, Tanzania\Africa 2013 26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488743"/>
            <a:ext cx="6045443"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129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Ajedene</a:t>
            </a:r>
            <a:r>
              <a:rPr lang="en-US" dirty="0" smtClean="0"/>
              <a:t> (6)</a:t>
            </a:r>
            <a:endParaRPr lang="en-US" dirty="0"/>
          </a:p>
        </p:txBody>
      </p:sp>
      <p:pic>
        <p:nvPicPr>
          <p:cNvPr id="4098" name="Picture 2" descr="C:\Users\khurry\Desktop\2013 South Africa, Kenya, Tanzania\Africa 2013 2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447800"/>
            <a:ext cx="5341666" cy="4997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288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Masibule</a:t>
            </a:r>
            <a:r>
              <a:rPr lang="en-US" dirty="0" smtClean="0"/>
              <a:t> (Penguin) 4</a:t>
            </a:r>
            <a:endParaRPr lang="en-US" dirty="0"/>
          </a:p>
        </p:txBody>
      </p:sp>
      <p:pic>
        <p:nvPicPr>
          <p:cNvPr id="5122" name="Picture 2" descr="C:\Users\khurry\Desktop\2013 South Africa, Kenya, Tanzania\Africa 2013 2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384851"/>
            <a:ext cx="5486400" cy="5164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629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278562"/>
          </a:xfrm>
        </p:spPr>
        <p:txBody>
          <a:bodyPr>
            <a:normAutofit/>
          </a:bodyPr>
          <a:lstStyle/>
          <a:p>
            <a:r>
              <a:rPr lang="en-US" sz="3600" dirty="0" smtClean="0"/>
              <a:t>We will return in 2014 </a:t>
            </a:r>
            <a:br>
              <a:rPr lang="en-US" sz="3600" dirty="0" smtClean="0"/>
            </a:br>
            <a:r>
              <a:rPr lang="en-US" sz="3600" dirty="0" smtClean="0"/>
              <a:t>to continue the work</a:t>
            </a:r>
            <a:br>
              <a:rPr lang="en-US" sz="3600" dirty="0" smtClean="0"/>
            </a:br>
            <a:r>
              <a:rPr lang="en-US" sz="3600" dirty="0" smtClean="0"/>
              <a:t/>
            </a:r>
            <a:br>
              <a:rPr lang="en-US" sz="3600" dirty="0" smtClean="0"/>
            </a:br>
            <a:r>
              <a:rPr lang="en-US" sz="3600" dirty="0" smtClean="0"/>
              <a:t>How about you?</a:t>
            </a:r>
            <a:br>
              <a:rPr lang="en-US" sz="3600" dirty="0" smtClean="0"/>
            </a:br>
            <a:r>
              <a:rPr lang="en-US" sz="3600" dirty="0" smtClean="0"/>
              <a:t>Will you go with us?  </a:t>
            </a:r>
            <a:br>
              <a:rPr lang="en-US" sz="3600" dirty="0" smtClean="0"/>
            </a:br>
            <a:r>
              <a:rPr lang="en-US" sz="3600" dirty="0" smtClean="0"/>
              <a:t/>
            </a:r>
            <a:br>
              <a:rPr lang="en-US" sz="3600" dirty="0" smtClean="0"/>
            </a:br>
            <a:r>
              <a:rPr lang="en-US" sz="3600" dirty="0" smtClean="0"/>
              <a:t>If you cannot go, </a:t>
            </a:r>
            <a:br>
              <a:rPr lang="en-US" sz="3600" dirty="0" smtClean="0"/>
            </a:br>
            <a:r>
              <a:rPr lang="en-US" sz="3600" dirty="0" smtClean="0"/>
              <a:t>will you pray, encourage, and support those who can go? </a:t>
            </a:r>
            <a:r>
              <a:rPr lang="en-US" sz="3600" dirty="0"/>
              <a:t/>
            </a:r>
            <a:br>
              <a:rPr lang="en-US" sz="3600" dirty="0"/>
            </a:br>
            <a:r>
              <a:rPr lang="en-US" sz="3600" dirty="0" smtClean="0"/>
              <a:t/>
            </a:r>
            <a:br>
              <a:rPr lang="en-US" sz="3600" dirty="0" smtClean="0"/>
            </a:br>
            <a:r>
              <a:rPr lang="en-US" sz="3600" dirty="0" smtClean="0"/>
              <a:t>We cherish your partnership!</a:t>
            </a:r>
            <a:endParaRPr lang="en-US" sz="3600" dirty="0"/>
          </a:p>
        </p:txBody>
      </p:sp>
    </p:spTree>
    <p:extLst>
      <p:ext uri="{BB962C8B-B14F-4D97-AF65-F5344CB8AC3E}">
        <p14:creationId xmlns:p14="http://schemas.microsoft.com/office/powerpoint/2010/main" val="501347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God provided us with an old building to renovate to become a church</a:t>
            </a:r>
            <a:endParaRPr lang="en-US" dirty="0"/>
          </a:p>
        </p:txBody>
      </p:sp>
      <p:pic>
        <p:nvPicPr>
          <p:cNvPr id="1026" name="Picture 2" descr="C:\Users\khurry\Desktop\8844833361_16fd5a7fd4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5852" y="1524000"/>
            <a:ext cx="6629399"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846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Much work would be needed inside and out to make a church</a:t>
            </a:r>
            <a:endParaRPr lang="en-US" dirty="0"/>
          </a:p>
        </p:txBody>
      </p:sp>
      <p:pic>
        <p:nvPicPr>
          <p:cNvPr id="2050" name="Picture 2" descr="C:\Users\khurry\Desktop\8865532079_ddef10c2aa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477617"/>
            <a:ext cx="72009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511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new Roof was needed</a:t>
            </a:r>
            <a:endParaRPr lang="en-US"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3127"/>
          <a:stretch/>
        </p:blipFill>
        <p:spPr>
          <a:xfrm>
            <a:off x="237920" y="1440180"/>
            <a:ext cx="4745244" cy="412242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5495"/>
          <a:stretch/>
        </p:blipFill>
        <p:spPr>
          <a:xfrm>
            <a:off x="5262162" y="1295400"/>
            <a:ext cx="3065780" cy="259080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14285"/>
          <a:stretch/>
        </p:blipFill>
        <p:spPr>
          <a:xfrm>
            <a:off x="5219700" y="4038599"/>
            <a:ext cx="3086100" cy="2645229"/>
          </a:xfrm>
          <a:prstGeom prst="rect">
            <a:avLst/>
          </a:prstGeom>
        </p:spPr>
      </p:pic>
    </p:spTree>
    <p:extLst>
      <p:ext uri="{BB962C8B-B14F-4D97-AF65-F5344CB8AC3E}">
        <p14:creationId xmlns:p14="http://schemas.microsoft.com/office/powerpoint/2010/main" val="1709122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walls had to be rebuilt and then painted inside and out</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1447800"/>
            <a:ext cx="4368998" cy="3733800"/>
          </a:xfr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3600"/>
          <a:stretch/>
        </p:blipFill>
        <p:spPr>
          <a:xfrm>
            <a:off x="4800600" y="1447800"/>
            <a:ext cx="3810000" cy="3291840"/>
          </a:xfrm>
          <a:prstGeom prst="rect">
            <a:avLst/>
          </a:prstGeom>
        </p:spPr>
      </p:pic>
    </p:spTree>
    <p:extLst>
      <p:ext uri="{BB962C8B-B14F-4D97-AF65-F5344CB8AC3E}">
        <p14:creationId xmlns:p14="http://schemas.microsoft.com/office/powerpoint/2010/main" val="4276775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daycare was operating on one end of the old building</a:t>
            </a:r>
            <a:endParaRPr lang="en-US" dirty="0"/>
          </a:p>
        </p:txBody>
      </p:sp>
      <p:pic>
        <p:nvPicPr>
          <p:cNvPr id="3075" name="Picture 3" descr="C:\Users\khurry\Desktop\2013 South Africa, Kenya, Tanzania\Africa 2013 44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2660" y="1676400"/>
            <a:ext cx="5405136"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936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 we had VBS with the Daycare children</a:t>
            </a:r>
            <a:endParaRPr lang="en-US" dirty="0"/>
          </a:p>
        </p:txBody>
      </p:sp>
      <p:pic>
        <p:nvPicPr>
          <p:cNvPr id="4098" name="Picture 2" descr="C:\Users\khurry\Desktop\2013 South Africa, Kenya, Tanzania\Africa 2013 4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524000"/>
            <a:ext cx="4861906" cy="422329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khurry\Desktop\2013 South Africa, Kenya, Tanzania\Africa 2013 49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9699" y="1755494"/>
            <a:ext cx="3637800" cy="373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2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364</Words>
  <Application>Microsoft Office PowerPoint</Application>
  <PresentationFormat>On-screen Show (4:3)</PresentationFormat>
  <Paragraphs>35</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South Africa 2013</vt:lpstr>
      <vt:lpstr>God chose the team</vt:lpstr>
      <vt:lpstr>God chose the mission – a new circle to be started in a previously closed Xhosa township – Biko Village</vt:lpstr>
      <vt:lpstr>God provided us with an old building to renovate to become a church</vt:lpstr>
      <vt:lpstr>Much work would be needed inside and out to make a church</vt:lpstr>
      <vt:lpstr>A new Roof was needed</vt:lpstr>
      <vt:lpstr>The walls had to be rebuilt and then painted inside and out</vt:lpstr>
      <vt:lpstr>A daycare was operating on one end of the old building</vt:lpstr>
      <vt:lpstr>So we had VBS with the Daycare children</vt:lpstr>
      <vt:lpstr>VBS outside with the Daycare children</vt:lpstr>
      <vt:lpstr>We had VBS with the Community children as well</vt:lpstr>
      <vt:lpstr>Every day we had more children come for VBS</vt:lpstr>
      <vt:lpstr>The final day of VBS it rained so we moved inside the newly renovated building and the plan of salvation was presented.  Many hands were raised accepting Him into their hearts and lives</vt:lpstr>
      <vt:lpstr>The Community came together in the new building and wanted to share their culture with us</vt:lpstr>
      <vt:lpstr>They shared some of their favorite activities with us</vt:lpstr>
      <vt:lpstr>It was hard leaving our new friends at Biko Village</vt:lpstr>
      <vt:lpstr>PowerPoint Presentation</vt:lpstr>
      <vt:lpstr>We finished the work given to us, but it is far from being done at Biko Village</vt:lpstr>
      <vt:lpstr>PowerPoint Presentation</vt:lpstr>
      <vt:lpstr>We also were able to spend time with the children of Amalinda Forest – our first circle we had completed</vt:lpstr>
      <vt:lpstr>We witnessed the dedication of the home we helped to build last year in Scenery Park  </vt:lpstr>
      <vt:lpstr>We visited Khayelitsha – a temporary church has been established and another circle started – a permanent church is needed, along with a childcare center</vt:lpstr>
      <vt:lpstr>We witnessed the beauty of God’s creation</vt:lpstr>
      <vt:lpstr>We saw His creatures great</vt:lpstr>
      <vt:lpstr>We saw His creatures small</vt:lpstr>
      <vt:lpstr>The children arrived at Scenery Park soon after the team left</vt:lpstr>
      <vt:lpstr>Scenery Park Children:  Siyanele (10 weeks), Banele (19 months), Lviwe (4), Nyocuma (5), and Nyobongo (7) – all siblings, and Sikho (15)</vt:lpstr>
      <vt:lpstr> Another home is needed at Scenery Park Pray for land to become available adjacent to the home along with an area for a playground for the children not only of the home, but of the community. </vt:lpstr>
      <vt:lpstr>The children in the homes we helped to build at Amalinda Forest</vt:lpstr>
      <vt:lpstr>Amalinda Forest Children:  Ronien, Imanthi, Rowen, Liza-lisa, Hlumelo, Lutho, Endinako, Masibule, Ayaka, Ajedene, Simamkele, Songezo, and Mvano</vt:lpstr>
      <vt:lpstr>TOP:  Simamkele (9), Ayaka (6), Lutho (4), Endinako (4) Front:  Rowen (3), Liza-Lisa (3), Ronien (2), Imanthi (2), Hlumelo (4) </vt:lpstr>
      <vt:lpstr>Songeza (11) and Mvano (12)</vt:lpstr>
      <vt:lpstr>Ajedene (6)</vt:lpstr>
      <vt:lpstr>Masibule (Penguin) 4</vt:lpstr>
      <vt:lpstr>We will return in 2014  to continue the work  How about you? Will you go with us?    If you cannot go,  will you pray, encourage, and support those who can go?   We cherish your partnership!</vt:lpstr>
    </vt:vector>
  </TitlesOfParts>
  <Company>First Baptist Church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Khurry</dc:creator>
  <cp:lastModifiedBy>Khurry</cp:lastModifiedBy>
  <cp:revision>32</cp:revision>
  <dcterms:created xsi:type="dcterms:W3CDTF">2013-06-04T19:36:09Z</dcterms:created>
  <dcterms:modified xsi:type="dcterms:W3CDTF">2013-07-17T21:08:57Z</dcterms:modified>
</cp:coreProperties>
</file>