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6" r:id="rId20"/>
    <p:sldId id="277" r:id="rId21"/>
    <p:sldId id="291" r:id="rId22"/>
    <p:sldId id="278" r:id="rId23"/>
    <p:sldId id="279" r:id="rId24"/>
    <p:sldId id="292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6" r:id="rId35"/>
    <p:sldId id="297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47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1E3A32-BD7C-42E3-A61D-8D1B09E8751D}" type="datetimeFigureOut">
              <a:rPr lang="en-US" smtClean="0"/>
              <a:pPr/>
              <a:t>5/30/2012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261B3F-50B4-4E35-A1E4-E8E38D56F2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11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61B3F-50B4-4E35-A1E4-E8E38D56F21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617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61B3F-50B4-4E35-A1E4-E8E38D56F216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352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E49AE-EF4D-41AE-9828-04FC14FBC2B1}" type="datetimeFigureOut">
              <a:rPr lang="en-US" smtClean="0"/>
              <a:pPr/>
              <a:t>5/30/2012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BBAB-719E-48F1-917F-4E4874C266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43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E49AE-EF4D-41AE-9828-04FC14FBC2B1}" type="datetimeFigureOut">
              <a:rPr lang="en-US" smtClean="0"/>
              <a:pPr/>
              <a:t>5/30/2012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BBAB-719E-48F1-917F-4E4874C266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70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E49AE-EF4D-41AE-9828-04FC14FBC2B1}" type="datetimeFigureOut">
              <a:rPr lang="en-US" smtClean="0"/>
              <a:pPr/>
              <a:t>5/30/2012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BBAB-719E-48F1-917F-4E4874C266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81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E49AE-EF4D-41AE-9828-04FC14FBC2B1}" type="datetimeFigureOut">
              <a:rPr lang="en-US" smtClean="0"/>
              <a:pPr/>
              <a:t>5/30/2012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BBAB-719E-48F1-917F-4E4874C266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29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E49AE-EF4D-41AE-9828-04FC14FBC2B1}" type="datetimeFigureOut">
              <a:rPr lang="en-US" smtClean="0"/>
              <a:pPr/>
              <a:t>5/30/2012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BBAB-719E-48F1-917F-4E4874C266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99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E49AE-EF4D-41AE-9828-04FC14FBC2B1}" type="datetimeFigureOut">
              <a:rPr lang="en-US" smtClean="0"/>
              <a:pPr/>
              <a:t>5/30/2012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BBAB-719E-48F1-917F-4E4874C266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31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E49AE-EF4D-41AE-9828-04FC14FBC2B1}" type="datetimeFigureOut">
              <a:rPr lang="en-US" smtClean="0"/>
              <a:pPr/>
              <a:t>5/30/2012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BBAB-719E-48F1-917F-4E4874C266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42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E49AE-EF4D-41AE-9828-04FC14FBC2B1}" type="datetimeFigureOut">
              <a:rPr lang="en-US" smtClean="0"/>
              <a:pPr/>
              <a:t>5/30/2012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BBAB-719E-48F1-917F-4E4874C266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74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E49AE-EF4D-41AE-9828-04FC14FBC2B1}" type="datetimeFigureOut">
              <a:rPr lang="en-US" smtClean="0"/>
              <a:pPr/>
              <a:t>5/30/2012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BBAB-719E-48F1-917F-4E4874C266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95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E49AE-EF4D-41AE-9828-04FC14FBC2B1}" type="datetimeFigureOut">
              <a:rPr lang="en-US" smtClean="0"/>
              <a:pPr/>
              <a:t>5/30/2012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BBAB-719E-48F1-917F-4E4874C266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58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E49AE-EF4D-41AE-9828-04FC14FBC2B1}" type="datetimeFigureOut">
              <a:rPr lang="en-US" smtClean="0"/>
              <a:pPr/>
              <a:t>5/30/2012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BBAB-719E-48F1-917F-4E4874C266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16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E49AE-EF4D-41AE-9828-04FC14FBC2B1}" type="datetimeFigureOut">
              <a:rPr lang="en-US" smtClean="0"/>
              <a:pPr/>
              <a:t>5/30/2012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DBBAB-719E-48F1-917F-4E4874C266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415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4.wdp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5.wdp"/><Relationship Id="rId7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microsoft.com/office/2007/relationships/hdphoto" Target="../media/hdphoto6.wdp"/><Relationship Id="rId4" Type="http://schemas.openxmlformats.org/officeDocument/2006/relationships/image" Target="../media/image16.jpeg"/><Relationship Id="rId9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5.jpeg"/><Relationship Id="rId7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Relationship Id="rId6" Type="http://schemas.microsoft.com/office/2007/relationships/hdphoto" Target="../media/hdphoto9.wdp"/><Relationship Id="rId5" Type="http://schemas.openxmlformats.org/officeDocument/2006/relationships/image" Target="../media/image36.jpe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microsoft.com/office/2007/relationships/hdphoto" Target="../media/hdphoto11.wdp"/><Relationship Id="rId7" Type="http://schemas.openxmlformats.org/officeDocument/2006/relationships/image" Target="../media/image5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8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13.wdp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71.jpeg"/><Relationship Id="rId7" Type="http://schemas.openxmlformats.org/officeDocument/2006/relationships/image" Target="../media/image74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jpeg"/><Relationship Id="rId5" Type="http://schemas.microsoft.com/office/2007/relationships/hdphoto" Target="../media/hdphoto14.wdp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microsoft.com/office/2007/relationships/hdphoto" Target="../media/hdphoto16.wdp"/><Relationship Id="rId7" Type="http://schemas.openxmlformats.org/officeDocument/2006/relationships/image" Target="../media/image83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jpeg"/><Relationship Id="rId5" Type="http://schemas.microsoft.com/office/2007/relationships/hdphoto" Target="../media/hdphoto17.wdp"/><Relationship Id="rId4" Type="http://schemas.openxmlformats.org/officeDocument/2006/relationships/image" Target="../media/image81.jpeg"/><Relationship Id="rId9" Type="http://schemas.openxmlformats.org/officeDocument/2006/relationships/image" Target="../media/image85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6.jpeg"/><Relationship Id="rId4" Type="http://schemas.microsoft.com/office/2007/relationships/hdphoto" Target="../media/hdphoto18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microsoft.com/office/2007/relationships/hdphoto" Target="../media/hdphoto19.wdp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1.wdp"/><Relationship Id="rId4" Type="http://schemas.openxmlformats.org/officeDocument/2006/relationships/image" Target="../media/image103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19825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gravers MT" pitchFamily="18" charset="0"/>
              </a:rPr>
              <a:t>South Africa 2012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ngravers MT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50779" y="5410200"/>
            <a:ext cx="6400800" cy="1219200"/>
          </a:xfrm>
        </p:spPr>
        <p:txBody>
          <a:bodyPr>
            <a:normAutofit/>
          </a:bodyPr>
          <a:lstStyle/>
          <a:p>
            <a:r>
              <a:rPr lang="en-US" sz="2000" i="1" dirty="0" smtClean="0"/>
              <a:t>You will be my witnesses in Jerusalem, and in all Judea and Samaria, and to the ends of the earth.</a:t>
            </a:r>
          </a:p>
          <a:p>
            <a:r>
              <a:rPr lang="en-US" sz="2000" i="1" dirty="0" smtClean="0"/>
              <a:t>Acts 1:8</a:t>
            </a:r>
            <a:endParaRPr lang="en-US" sz="20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523999"/>
            <a:ext cx="5647037" cy="367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8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533400"/>
            <a:ext cx="4040188" cy="639762"/>
          </a:xfrm>
        </p:spPr>
        <p:txBody>
          <a:bodyPr/>
          <a:lstStyle/>
          <a:p>
            <a:r>
              <a:rPr lang="en-US" dirty="0" smtClean="0"/>
              <a:t>Ceilings go up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28" y="1447800"/>
            <a:ext cx="4139542" cy="2757969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998" y="2808013"/>
            <a:ext cx="4035829" cy="2685011"/>
          </a:xfrm>
        </p:spPr>
      </p:pic>
    </p:spTree>
    <p:extLst>
      <p:ext uri="{BB962C8B-B14F-4D97-AF65-F5344CB8AC3E}">
        <p14:creationId xmlns:p14="http://schemas.microsoft.com/office/powerpoint/2010/main" val="7122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" r="558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1200" y="5791200"/>
            <a:ext cx="5486400" cy="804862"/>
          </a:xfrm>
        </p:spPr>
        <p:txBody>
          <a:bodyPr>
            <a:noAutofit/>
          </a:bodyPr>
          <a:lstStyle/>
          <a:p>
            <a:r>
              <a:rPr lang="en-US" sz="2400" dirty="0" smtClean="0"/>
              <a:t>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Team arrives from FBS on March 29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:  Lee, Julie, Wendy, and Brianna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4515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9445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teams become one </a:t>
            </a:r>
            <a:endParaRPr lang="en-US" sz="32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19200"/>
            <a:ext cx="7891633" cy="5257800"/>
          </a:xfrm>
        </p:spPr>
      </p:pic>
    </p:spTree>
    <p:extLst>
      <p:ext uri="{BB962C8B-B14F-4D97-AF65-F5344CB8AC3E}">
        <p14:creationId xmlns:p14="http://schemas.microsoft.com/office/powerpoint/2010/main" val="297192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Work inside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151" y="4343400"/>
            <a:ext cx="2279450" cy="1524000"/>
          </a:xfrm>
        </p:spPr>
      </p:pic>
      <p:pic>
        <p:nvPicPr>
          <p:cNvPr id="17" name="Content Placeholder 16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145" y="3962400"/>
            <a:ext cx="3400125" cy="2266750"/>
          </a:xfr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34" y="1066800"/>
            <a:ext cx="4038600" cy="26907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056503"/>
            <a:ext cx="3747988" cy="24970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34" y="4533900"/>
            <a:ext cx="2859287" cy="1905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0034" y="219948"/>
            <a:ext cx="4516766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Work Inside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632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76600" y="381000"/>
            <a:ext cx="4040188" cy="639762"/>
          </a:xfrm>
        </p:spPr>
        <p:txBody>
          <a:bodyPr/>
          <a:lstStyle/>
          <a:p>
            <a:r>
              <a:rPr lang="en-US" dirty="0" smtClean="0"/>
              <a:t>Work Outside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189" y="1255370"/>
            <a:ext cx="1702022" cy="2554630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43000"/>
            <a:ext cx="2106167" cy="3161227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76600"/>
            <a:ext cx="4267200" cy="28430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295400"/>
            <a:ext cx="2667000" cy="17768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10000"/>
            <a:ext cx="3733800" cy="248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9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Content Placeholder 2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8" y="304800"/>
            <a:ext cx="4040188" cy="3030141"/>
          </a:xfrm>
        </p:spPr>
      </p:pic>
      <p:pic>
        <p:nvPicPr>
          <p:cNvPr id="20" name="Content Placeholder 1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990600"/>
            <a:ext cx="4038600" cy="2690717"/>
          </a:xfr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401362"/>
            <a:ext cx="2182940" cy="3276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962400"/>
            <a:ext cx="3048000" cy="2286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983182"/>
            <a:ext cx="2817091" cy="21128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05400" y="267730"/>
            <a:ext cx="35814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Working?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7808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414" y="228600"/>
            <a:ext cx="4040188" cy="63976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Neighbor children gathered every day to watch us work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91" y="914400"/>
            <a:ext cx="3505200" cy="26289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533400"/>
            <a:ext cx="3696162" cy="277212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10000"/>
            <a:ext cx="3759200" cy="281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429000"/>
            <a:ext cx="38862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2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800" y="533400"/>
            <a:ext cx="4978400" cy="3733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36573" y="5603297"/>
            <a:ext cx="3505200" cy="111442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Vacation Bible School at Scenery Park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21" t="5465" r="29989"/>
          <a:stretch/>
        </p:blipFill>
        <p:spPr>
          <a:xfrm>
            <a:off x="5867400" y="228600"/>
            <a:ext cx="2380784" cy="2851319"/>
          </a:xfrm>
          <a:prstGeom prst="round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373" y="3200400"/>
            <a:ext cx="2819400" cy="2114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488873"/>
            <a:ext cx="297180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7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52400"/>
            <a:ext cx="4040188" cy="639762"/>
          </a:xfrm>
        </p:spPr>
        <p:txBody>
          <a:bodyPr/>
          <a:lstStyle/>
          <a:p>
            <a:r>
              <a:rPr lang="en-US" dirty="0" smtClean="0"/>
              <a:t>VBS Crafts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91" y="914400"/>
            <a:ext cx="3505200" cy="2628900"/>
          </a:xfrm>
        </p:spPr>
      </p:pic>
      <p:sp>
        <p:nvSpPr>
          <p:cNvPr id="9" name="Text Placeholder 2"/>
          <p:cNvSpPr>
            <a:spLocks noGrp="1"/>
          </p:cNvSpPr>
          <p:nvPr>
            <p:ph type="body" sz="quarter" idx="3"/>
          </p:nvPr>
        </p:nvSpPr>
        <p:spPr>
          <a:xfrm>
            <a:off x="4495800" y="228600"/>
            <a:ext cx="4040188" cy="639762"/>
          </a:xfrm>
        </p:spPr>
        <p:txBody>
          <a:bodyPr/>
          <a:lstStyle/>
          <a:p>
            <a:r>
              <a:rPr lang="en-US" dirty="0" smtClean="0"/>
              <a:t>Outdoor Games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764" y="914399"/>
            <a:ext cx="4149436" cy="3112077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9" y="4114800"/>
            <a:ext cx="3149601" cy="2362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218709"/>
            <a:ext cx="2336800" cy="1752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5" y="4371974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200"/>
            <a:ext cx="2209800" cy="639762"/>
          </a:xfrm>
        </p:spPr>
        <p:txBody>
          <a:bodyPr>
            <a:normAutofit/>
          </a:bodyPr>
          <a:lstStyle/>
          <a:p>
            <a:r>
              <a:rPr lang="en-US" dirty="0" smtClean="0"/>
              <a:t>VBS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0"/>
            <a:ext cx="2963466" cy="395128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57200"/>
            <a:ext cx="2334816" cy="3113088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217" y="249382"/>
            <a:ext cx="2956213" cy="40178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649931"/>
            <a:ext cx="4354005" cy="290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9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Amalinda Forest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3200" y="457200"/>
            <a:ext cx="5892800" cy="44196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1600" dirty="0" smtClean="0"/>
              <a:t>In 2011 a team of 11 came from First Baptist Spartanburg and helped construct  2 group homes in Amalinda Forest, a Xhosa township in East London, South Africa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0895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381000"/>
            <a:ext cx="4040188" cy="639762"/>
          </a:xfrm>
        </p:spPr>
        <p:txBody>
          <a:bodyPr>
            <a:normAutofit/>
          </a:bodyPr>
          <a:lstStyle/>
          <a:p>
            <a:r>
              <a:rPr lang="en-US" dirty="0" smtClean="0"/>
              <a:t>VBS Friends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33400"/>
            <a:ext cx="2794000" cy="2095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290455"/>
            <a:ext cx="2971800" cy="22288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76" y="3429000"/>
            <a:ext cx="2540000" cy="1905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977" y="353290"/>
            <a:ext cx="2437244" cy="18279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40" y="1295400"/>
            <a:ext cx="2660073" cy="19950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977" y="4572000"/>
            <a:ext cx="2362200" cy="17716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272" y="2490354"/>
            <a:ext cx="2369127" cy="177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5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04800"/>
            <a:ext cx="4040188" cy="685800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smtClean="0"/>
              <a:t>Palm Sunday worship at Amalinda Baptist </a:t>
            </a:r>
            <a:endParaRPr lang="en-US" sz="2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1"/>
            <a:ext cx="3316773" cy="22098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304800"/>
            <a:ext cx="4041775" cy="639762"/>
          </a:xfrm>
        </p:spPr>
        <p:txBody>
          <a:bodyPr/>
          <a:lstStyle/>
          <a:p>
            <a:r>
              <a:rPr lang="en-US" dirty="0" smtClean="0"/>
              <a:t>Children’s Sunday School 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99" y="3578939"/>
            <a:ext cx="4235439" cy="2821861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241424"/>
            <a:ext cx="2611967" cy="1958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477" y="1592463"/>
            <a:ext cx="1886523" cy="12568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7" y="3657600"/>
            <a:ext cx="3556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0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304800"/>
            <a:ext cx="4040188" cy="63976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We worshipped together at Khayelitsha with Pastor Nicholas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236" y="381000"/>
            <a:ext cx="4064000" cy="304800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66800"/>
            <a:ext cx="3200400" cy="24003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747655"/>
            <a:ext cx="3657600" cy="2743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619500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7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4887097"/>
            <a:ext cx="4040188" cy="12573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Good Friday at Scenery Park</a:t>
            </a:r>
            <a:endParaRPr lang="en-US" sz="2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71600"/>
            <a:ext cx="4040188" cy="3030141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33400"/>
            <a:ext cx="3352800" cy="25146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76600"/>
            <a:ext cx="43688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8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304800"/>
            <a:ext cx="23622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Easter in SA </a:t>
            </a:r>
            <a:endParaRPr lang="en-US" sz="28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072" y="3505200"/>
            <a:ext cx="2278728" cy="3038304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30391" y="2618859"/>
            <a:ext cx="2195942" cy="639762"/>
          </a:xfrm>
        </p:spPr>
        <p:txBody>
          <a:bodyPr/>
          <a:lstStyle/>
          <a:p>
            <a:r>
              <a:rPr lang="en-US" dirty="0" smtClean="0"/>
              <a:t>Fish Breakfast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75809"/>
            <a:ext cx="4114800" cy="3086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035" y="506368"/>
            <a:ext cx="2816655" cy="21124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800" y="46482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Communion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127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>
            <a:fillRect/>
          </a:stretch>
        </p:blipFill>
        <p:spPr>
          <a:xfrm>
            <a:off x="990600" y="457200"/>
            <a:ext cx="7006167" cy="52546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867400"/>
            <a:ext cx="5486400" cy="8048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We stood in awe of God’s creation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8668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9412" y="108972"/>
            <a:ext cx="4040188" cy="714214"/>
          </a:xfrm>
        </p:spPr>
        <p:txBody>
          <a:bodyPr>
            <a:noAutofit/>
          </a:bodyPr>
          <a:lstStyle/>
          <a:p>
            <a:r>
              <a:rPr lang="en-US" dirty="0" smtClean="0"/>
              <a:t>God’s creatures great and small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165670"/>
            <a:ext cx="3476399" cy="2607299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08972"/>
            <a:ext cx="3512303" cy="26342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50" y="2292103"/>
            <a:ext cx="3344664" cy="25084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2" y="946687"/>
            <a:ext cx="4680488" cy="35103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457053"/>
            <a:ext cx="3285321" cy="218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1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212" y="152400"/>
            <a:ext cx="4040188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Loving on God’s creatures</a:t>
            </a:r>
            <a:endParaRPr lang="en-US" sz="2800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777596"/>
            <a:ext cx="3823293" cy="254735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824" y="479748"/>
            <a:ext cx="3685309" cy="24553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7683"/>
            <a:ext cx="3748266" cy="24972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824" y="3424965"/>
            <a:ext cx="4340448" cy="325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5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" b="1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1200" y="5257800"/>
            <a:ext cx="5486400" cy="1295400"/>
          </a:xfrm>
        </p:spPr>
        <p:txBody>
          <a:bodyPr>
            <a:noAutofit/>
          </a:bodyPr>
          <a:lstStyle/>
          <a:p>
            <a:r>
              <a:rPr lang="en-US" sz="2800" dirty="0" smtClean="0"/>
              <a:t>Amalinda</a:t>
            </a:r>
            <a:r>
              <a:rPr lang="en-US" sz="2800" dirty="0"/>
              <a:t> </a:t>
            </a:r>
            <a:r>
              <a:rPr lang="en-US" sz="2800" dirty="0" smtClean="0"/>
              <a:t>Forest group home children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0764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381000"/>
            <a:ext cx="4040188" cy="639762"/>
          </a:xfrm>
        </p:spPr>
        <p:txBody>
          <a:bodyPr>
            <a:noAutofit/>
          </a:bodyPr>
          <a:lstStyle/>
          <a:p>
            <a:r>
              <a:rPr lang="en-US" dirty="0" smtClean="0"/>
              <a:t>The children at group home at Amalinda Forest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43409"/>
            <a:ext cx="2744788" cy="205859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105" y="2667000"/>
            <a:ext cx="2190750" cy="2921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02" y="1219200"/>
            <a:ext cx="2753596" cy="18345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655" y="308835"/>
            <a:ext cx="2743200" cy="18276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276600"/>
            <a:ext cx="1903571" cy="2857142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40910"/>
            <a:ext cx="4041775" cy="2692832"/>
          </a:xfrm>
        </p:spPr>
      </p:pic>
    </p:spTree>
    <p:extLst>
      <p:ext uri="{BB962C8B-B14F-4D97-AF65-F5344CB8AC3E}">
        <p14:creationId xmlns:p14="http://schemas.microsoft.com/office/powerpoint/2010/main" val="383483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lum bright="5000" contras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055" y="608569"/>
            <a:ext cx="5494713" cy="41231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638800"/>
            <a:ext cx="5486400" cy="804862"/>
          </a:xfrm>
        </p:spPr>
        <p:txBody>
          <a:bodyPr>
            <a:normAutofit/>
          </a:bodyPr>
          <a:lstStyle/>
          <a:p>
            <a:r>
              <a:rPr lang="en-US" sz="1600" dirty="0" smtClean="0"/>
              <a:t>We were overwhelmed by the extreme poverty that we encountered in the Xhosa townships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4378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Goodbye to friends at Scenery Park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95400"/>
            <a:ext cx="4040188" cy="3030141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47800"/>
            <a:ext cx="4041775" cy="2692832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810000"/>
            <a:ext cx="4191000" cy="279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4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Scenery Park – a circle started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04800" y="5852318"/>
            <a:ext cx="4041775" cy="77708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circle needs to be completed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295400"/>
            <a:ext cx="3545517" cy="2362200"/>
          </a:xfrm>
        </p:spPr>
      </p:pic>
      <p:sp>
        <p:nvSpPr>
          <p:cNvPr id="1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5800" y="1143000"/>
            <a:ext cx="4041775" cy="639762"/>
          </a:xfrm>
        </p:spPr>
        <p:txBody>
          <a:bodyPr>
            <a:normAutofit/>
          </a:bodyPr>
          <a:lstStyle/>
          <a:p>
            <a:r>
              <a:rPr lang="en-US" dirty="0" smtClean="0"/>
              <a:t>The home is not finished 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828800"/>
            <a:ext cx="2667000" cy="1776888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810000"/>
            <a:ext cx="3149600" cy="2362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793495"/>
            <a:ext cx="2590800" cy="1943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117" y="3811475"/>
            <a:ext cx="2889484" cy="192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7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63659"/>
            <a:ext cx="8336280" cy="17367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dirty="0" smtClean="0"/>
              <a:t>Khayelitsha – a new Circle?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33027" y="1295400"/>
            <a:ext cx="4041775" cy="63976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 new church is desperately needed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9853"/>
            <a:ext cx="3508375" cy="2631281"/>
          </a:xfrm>
        </p:spPr>
      </p:pic>
      <p:sp>
        <p:nvSpPr>
          <p:cNvPr id="2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7740" y="1295400"/>
            <a:ext cx="4041775" cy="762000"/>
          </a:xfrm>
        </p:spPr>
        <p:txBody>
          <a:bodyPr>
            <a:noAutofit/>
          </a:bodyPr>
          <a:lstStyle/>
          <a:p>
            <a:r>
              <a:rPr lang="en-US" sz="2000" dirty="0" smtClean="0"/>
              <a:t>A day care and group orphan homes are needed </a:t>
            </a:r>
            <a:endParaRPr lang="en-US" sz="2000" dirty="0"/>
          </a:p>
        </p:txBody>
      </p:sp>
      <p:sp>
        <p:nvSpPr>
          <p:cNvPr id="13" name="Text Placeholder 4"/>
          <p:cNvSpPr>
            <a:spLocks noGrp="1"/>
          </p:cNvSpPr>
          <p:nvPr>
            <p:ph sz="quarter" idx="4"/>
          </p:nvPr>
        </p:nvSpPr>
        <p:spPr>
          <a:xfrm>
            <a:off x="381000" y="5295900"/>
            <a:ext cx="4041775" cy="6397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Land has been identified as a possible building site for the future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114800"/>
            <a:ext cx="3888631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8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550" y="32951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How we can continue helping</a:t>
            </a:r>
            <a:endParaRPr lang="en-US" sz="48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371600"/>
            <a:ext cx="4040188" cy="1295400"/>
          </a:xfrm>
        </p:spPr>
        <p:txBody>
          <a:bodyPr>
            <a:normAutofit/>
          </a:bodyPr>
          <a:lstStyle/>
          <a:p>
            <a:r>
              <a:rPr lang="en-US" dirty="0"/>
              <a:t>C</a:t>
            </a:r>
            <a:r>
              <a:rPr lang="en-US" dirty="0" smtClean="0"/>
              <a:t>lothing, blankets, warm hats, and comfort items for the orphans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78" y="2743484"/>
            <a:ext cx="3429000" cy="228457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44091" y="5623289"/>
            <a:ext cx="2514600" cy="1005253"/>
          </a:xfrm>
        </p:spPr>
        <p:txBody>
          <a:bodyPr>
            <a:normAutofit/>
          </a:bodyPr>
          <a:lstStyle/>
          <a:p>
            <a:r>
              <a:rPr lang="en-US" dirty="0" smtClean="0"/>
              <a:t>Bibles for the hospital ministry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26580"/>
            <a:ext cx="1505185" cy="225919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828800"/>
            <a:ext cx="2500576" cy="16660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257800"/>
            <a:ext cx="2057400" cy="1370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237" y="4114585"/>
            <a:ext cx="3048572" cy="228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1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Prayer &amp; Support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5700" dirty="0" smtClean="0"/>
              <a:t>Pray for the Xhosa People and our partnership with S.A.</a:t>
            </a:r>
          </a:p>
          <a:p>
            <a:r>
              <a:rPr lang="en-US" sz="5700" dirty="0" smtClean="0"/>
              <a:t>Pray for </a:t>
            </a:r>
            <a:r>
              <a:rPr lang="en-US" sz="5700" dirty="0" err="1" smtClean="0"/>
              <a:t>Amalinda</a:t>
            </a:r>
            <a:r>
              <a:rPr lang="en-US" sz="5700" dirty="0" smtClean="0"/>
              <a:t> Baptist Church, and the leaders of this effort in S.A.</a:t>
            </a:r>
          </a:p>
          <a:p>
            <a:r>
              <a:rPr lang="en-US" sz="5700" dirty="0" smtClean="0"/>
              <a:t>Pray for more teams to help continue the work in S.A.</a:t>
            </a:r>
          </a:p>
          <a:p>
            <a:r>
              <a:rPr lang="en-US" sz="5700" dirty="0" smtClean="0"/>
              <a:t>Pray for the team leaving on August 2</a:t>
            </a:r>
            <a:r>
              <a:rPr lang="en-US" sz="5700" baseline="30000" dirty="0" smtClean="0"/>
              <a:t>nd</a:t>
            </a:r>
            <a:r>
              <a:rPr lang="en-US" sz="5700" dirty="0" smtClean="0"/>
              <a:t> to complete the house in Scenery Park</a:t>
            </a:r>
          </a:p>
          <a:p>
            <a:r>
              <a:rPr lang="en-US" sz="5700" dirty="0" smtClean="0"/>
              <a:t>Support </a:t>
            </a:r>
            <a:r>
              <a:rPr lang="en-US" sz="5700" dirty="0" smtClean="0"/>
              <a:t>those who </a:t>
            </a:r>
            <a:r>
              <a:rPr lang="en-US" sz="5700" dirty="0" smtClean="0"/>
              <a:t>can go on mission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13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33400"/>
            <a:ext cx="8229600" cy="5715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i="1" dirty="0" smtClean="0"/>
              <a:t>Galatians 6:9</a:t>
            </a:r>
          </a:p>
          <a:p>
            <a:pPr marL="0" indent="0">
              <a:buNone/>
            </a:pPr>
            <a:r>
              <a:rPr lang="en-US" sz="4400" i="1" dirty="0" smtClean="0"/>
              <a:t>“Let us not become weary in doing good, for at the proper time we will reap a harvest if we do not give up.”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886200"/>
            <a:ext cx="2286827" cy="27284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935991"/>
            <a:ext cx="35052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9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1288521" y="612774"/>
            <a:ext cx="6331479" cy="474860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2600" y="5638800"/>
            <a:ext cx="5486400" cy="804862"/>
          </a:xfrm>
        </p:spPr>
        <p:txBody>
          <a:bodyPr>
            <a:normAutofit lnSpcReduction="10000"/>
          </a:bodyPr>
          <a:lstStyle/>
          <a:p>
            <a:r>
              <a:rPr lang="en-US" sz="1600" dirty="0" smtClean="0"/>
              <a:t>There was miles of fabricated shacks with none of the necessities that we take for granted like electricity or water in the “Squatter Villages.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0412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" r="5583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752600" y="5562600"/>
            <a:ext cx="5486400" cy="804862"/>
          </a:xfrm>
        </p:spPr>
        <p:txBody>
          <a:bodyPr>
            <a:normAutofit/>
          </a:bodyPr>
          <a:lstStyle/>
          <a:p>
            <a:r>
              <a:rPr lang="en-US" sz="1600" dirty="0" smtClean="0"/>
              <a:t>We helped to build the group orphan homes and we painted the church in Amalinda Forest that serves the Xhosa people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4380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r="42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09800" y="5638800"/>
            <a:ext cx="5486400" cy="804862"/>
          </a:xfrm>
        </p:spPr>
        <p:txBody>
          <a:bodyPr>
            <a:normAutofit lnSpcReduction="10000"/>
          </a:bodyPr>
          <a:lstStyle/>
          <a:p>
            <a:r>
              <a:rPr lang="en-US" sz="1600" dirty="0" smtClean="0"/>
              <a:t>Amalinda Forest children came for Vacation Bible School and we told them of the love of Jesus.  Many of the children who came  gave their hearts and lives to Him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527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>
            <a:fillRect/>
          </a:stretch>
        </p:blipFill>
        <p:spPr>
          <a:xfrm>
            <a:off x="1371600" y="609600"/>
            <a:ext cx="6294967" cy="47212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2600" y="5638800"/>
            <a:ext cx="5486400" cy="804862"/>
          </a:xfrm>
        </p:spPr>
        <p:txBody>
          <a:bodyPr>
            <a:normAutofit lnSpcReduction="10000"/>
          </a:bodyPr>
          <a:lstStyle/>
          <a:p>
            <a:r>
              <a:rPr lang="en-US" sz="1600" dirty="0" smtClean="0"/>
              <a:t>We visited a site in Scenery Park, another Xhosa Township that would be our next construction site for a group orphan home in the spring of 2012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8161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0"/>
            <a:ext cx="7645400" cy="57340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57400" y="5867400"/>
            <a:ext cx="5486400" cy="685800"/>
          </a:xfrm>
        </p:spPr>
        <p:txBody>
          <a:bodyPr>
            <a:noAutofit/>
          </a:bodyPr>
          <a:lstStyle/>
          <a:p>
            <a:r>
              <a:rPr lang="en-US" sz="1600" dirty="0" smtClean="0"/>
              <a:t>The first team consisting of Ben, Donnie, Kathy, and Jim left on March 24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, 2012</a:t>
            </a:r>
          </a:p>
          <a:p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169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Scenery Park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903287"/>
          </a:xfrm>
        </p:spPr>
        <p:txBody>
          <a:bodyPr>
            <a:normAutofit/>
          </a:bodyPr>
          <a:lstStyle/>
          <a:p>
            <a:r>
              <a:rPr lang="en-US" dirty="0" smtClean="0"/>
              <a:t>Our first glimpse of the work to be done at the group home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01" y="2635524"/>
            <a:ext cx="4039985" cy="3029989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524000"/>
            <a:ext cx="4039985" cy="3029989"/>
          </a:xfrm>
        </p:spPr>
      </p:pic>
    </p:spTree>
    <p:extLst>
      <p:ext uri="{BB962C8B-B14F-4D97-AF65-F5344CB8AC3E}">
        <p14:creationId xmlns:p14="http://schemas.microsoft.com/office/powerpoint/2010/main" val="393737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652</TotalTime>
  <Words>498</Words>
  <Application>Microsoft Office PowerPoint</Application>
  <PresentationFormat>On-screen Show (4:3)</PresentationFormat>
  <Paragraphs>59</Paragraphs>
  <Slides>35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South Africa 2012</vt:lpstr>
      <vt:lpstr>Amalinda Forest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Scenery Park</vt:lpstr>
      <vt:lpstr>PowerPoint Presentation</vt:lpstr>
      <vt:lpstr>PowerPoint Presentation</vt:lpstr>
      <vt:lpstr>The teams become one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Goodbye to friends at Scenery Park</vt:lpstr>
      <vt:lpstr>Scenery Park – a circle started</vt:lpstr>
      <vt:lpstr>Khayelitsha – a new Circle?</vt:lpstr>
      <vt:lpstr>How we can continue helping</vt:lpstr>
      <vt:lpstr>Prayer &amp; Support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 Africa 2012</dc:title>
  <dc:creator>Kathy</dc:creator>
  <cp:lastModifiedBy>Khurry</cp:lastModifiedBy>
  <cp:revision>70</cp:revision>
  <dcterms:created xsi:type="dcterms:W3CDTF">2012-04-20T22:58:36Z</dcterms:created>
  <dcterms:modified xsi:type="dcterms:W3CDTF">2012-05-30T14:00:34Z</dcterms:modified>
</cp:coreProperties>
</file>